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3"/>
    <p:sldId id="260" r:id="rId4"/>
    <p:sldId id="261" r:id="rId5"/>
    <p:sldId id="265" r:id="rId6"/>
    <p:sldId id="267" r:id="rId7"/>
    <p:sldId id="264" r:id="rId8"/>
    <p:sldId id="268" r:id="rId9"/>
    <p:sldId id="269" r:id="rId10"/>
    <p:sldId id="263" r:id="rId11"/>
    <p:sldId id="270" r:id="rId12"/>
    <p:sldId id="271" r:id="rId13"/>
    <p:sldId id="262" r:id="rId14"/>
    <p:sldId id="272" r:id="rId15"/>
    <p:sldId id="258" r:id="rId16"/>
    <p:sldId id="277" r:id="rId17"/>
  </p:sldIdLst>
  <p:sldSz cx="12192000" cy="6858000"/>
  <p:notesSz cx="6858000" cy="9144000"/>
  <p:embeddedFontLst>
    <p:embeddedFont>
      <p:font typeface="微软雅黑" panose="020B0503020204020204" pitchFamily="34" charset="-122"/>
      <p:regular r:id="rId21"/>
    </p:embeddedFont>
    <p:embeddedFont>
      <p:font typeface="汉仪晓波花月圆简" panose="00020600040101010101" charset="-122"/>
      <p:regular r:id="rId22"/>
    </p:embeddedFont>
    <p:embeddedFont>
      <p:font typeface="汉仪君黑-45简" panose="020B0604020202020204" charset="-122"/>
      <p:regular r:id="rId23"/>
    </p:embeddedFont>
    <p:embeddedFont>
      <p:font typeface="黑体" panose="02010609060101010101" charset="-122"/>
      <p:regular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9799D"/>
    <a:srgbClr val="DADFE5"/>
    <a:srgbClr val="D4E3E8"/>
    <a:srgbClr val="D87B79"/>
    <a:srgbClr val="DCDCDC"/>
    <a:srgbClr val="F0F0F0"/>
    <a:srgbClr val="E6E6E6"/>
    <a:srgbClr val="C8C8C8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96"/>
        <p:guide pos="387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78.xml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D87B79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59799D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numRef>
              <c:f>Sheet1!$A$2:$A$3</c:f>
              <c:numCache>
                <c:formatCode>General</c:formatCode>
                <c:ptCount val="2"/>
                <c:pt idx="0">
                  <c:v>1</c:v>
                </c:pt>
                <c:pt idx="1">
                  <c:v>2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</c:v>
                </c:pt>
                <c:pt idx="1">
                  <c:v>3.2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D87B79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59799D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numRef>
              <c:f>Sheet1!$A$2:$A$3</c:f>
              <c:numCache>
                <c:formatCode>General</c:formatCode>
                <c:ptCount val="2"/>
                <c:pt idx="0">
                  <c:v>1</c:v>
                </c:pt>
                <c:pt idx="1">
                  <c:v>2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</c:v>
                </c:pt>
                <c:pt idx="1">
                  <c:v>3.2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6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9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3444875"/>
            <a:ext cx="3532657" cy="3429000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643890" y="3088005"/>
            <a:ext cx="552450" cy="55245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025900" y="6149975"/>
            <a:ext cx="219710" cy="21971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2416810"/>
            <a:ext cx="4042410" cy="4556125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34374" y="-5715"/>
            <a:ext cx="2655721" cy="2534722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0927080" y="2113915"/>
            <a:ext cx="552450" cy="552450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2908935" y="2329180"/>
            <a:ext cx="637286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6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cs typeface="汉仪晓波花月圆简" panose="00020600040101010101" charset="-122"/>
              </a:rPr>
              <a:t>年终述职报告</a:t>
            </a:r>
            <a:r>
              <a:rPr lang="en-US" altLang="zh-CN" sz="6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cs typeface="汉仪晓波花月圆简" panose="00020600040101010101" charset="-122"/>
              </a:rPr>
              <a:t>PPT</a:t>
            </a:r>
            <a:endParaRPr lang="en-US" altLang="zh-CN" sz="60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  <a:cs typeface="汉仪晓波花月圆简" panose="0002060004010101010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264093" y="3743325"/>
            <a:ext cx="76638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Every second brings a fresh beginning, every hour holds a new promise, every night dreams can bring hope, and every day is what we choose to make it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369118" y="1868805"/>
            <a:ext cx="34524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YEAR</a:t>
            </a:r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 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END</a:t>
            </a:r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 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REPORT</a:t>
            </a:r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 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PPT</a:t>
            </a:r>
            <a:endParaRPr lang="en-US" altLang="zh-CN" sz="2400">
              <a:solidFill>
                <a:schemeClr val="tx1">
                  <a:lumMod val="65000"/>
                  <a:lumOff val="35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5153978" y="4603115"/>
            <a:ext cx="1884045" cy="342900"/>
          </a:xfrm>
          <a:prstGeom prst="roundRect">
            <a:avLst>
              <a:gd name="adj" fmla="val 50000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3" name="直接连接符 32"/>
          <p:cNvCxnSpPr/>
          <p:nvPr/>
        </p:nvCxnSpPr>
        <p:spPr>
          <a:xfrm>
            <a:off x="5645468" y="3543935"/>
            <a:ext cx="89852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5645785" y="460311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</a:rPr>
              <a:t>汇报人：</a:t>
            </a:r>
            <a:endParaRPr lang="zh-CN" altLang="en-US" sz="16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53695" y="336550"/>
            <a:ext cx="16522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LOGO HERE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137775" y="6149975"/>
            <a:ext cx="17037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latin typeface="汉仪君黑-45简" panose="020B0604020202020204" charset="-122"/>
                <a:ea typeface="汉仪君黑-45简" panose="020B0604020202020204" charset="-122"/>
              </a:rPr>
              <a:t>www.docer.com</a:t>
            </a:r>
            <a:endParaRPr lang="zh-CN" altLang="en-US" sz="1600"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8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4834890"/>
            <a:ext cx="2099945" cy="2038985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53695" y="4419600"/>
            <a:ext cx="294640" cy="29464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329815" y="6494145"/>
            <a:ext cx="201295" cy="20129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3883025"/>
            <a:ext cx="2741295" cy="3089910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0374630" y="-5715"/>
            <a:ext cx="1815465" cy="1732915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1351260" y="1481455"/>
            <a:ext cx="371475" cy="37147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076190" y="262255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工作不足之处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52085" y="722630"/>
            <a:ext cx="16878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>
                <a:latin typeface="汉仪晓波花月圆简" panose="00020600040101010101" charset="-122"/>
                <a:ea typeface="汉仪晓波花月圆简" panose="00020600040101010101" charset="-122"/>
              </a:rPr>
              <a:t>Add the text here</a:t>
            </a:r>
            <a:endParaRPr lang="zh-CN" altLang="en-US" sz="1200"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5436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10807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349355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16268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075436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10807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1349355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16268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075436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10807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1349355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16268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4150043" y="1852930"/>
            <a:ext cx="3891915" cy="3891915"/>
          </a:xfrm>
          <a:prstGeom prst="ellipse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869180" y="1615440"/>
            <a:ext cx="2289175" cy="603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951095" y="5411470"/>
            <a:ext cx="2289175" cy="603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4074160" y="2477770"/>
            <a:ext cx="670560" cy="670560"/>
          </a:xfrm>
          <a:prstGeom prst="ellipse">
            <a:avLst/>
          </a:prstGeom>
          <a:solidFill>
            <a:srgbClr val="59799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4074160" y="4450080"/>
            <a:ext cx="670560" cy="670560"/>
          </a:xfrm>
          <a:prstGeom prst="ellipse">
            <a:avLst/>
          </a:prstGeom>
          <a:solidFill>
            <a:srgbClr val="59799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3776980" y="3463925"/>
            <a:ext cx="670560" cy="670560"/>
          </a:xfrm>
          <a:prstGeom prst="ellipse">
            <a:avLst/>
          </a:prstGeom>
          <a:solidFill>
            <a:srgbClr val="D87B79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7371715" y="2477770"/>
            <a:ext cx="670560" cy="670560"/>
          </a:xfrm>
          <a:prstGeom prst="ellipse">
            <a:avLst/>
          </a:prstGeom>
          <a:solidFill>
            <a:srgbClr val="59799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7649210" y="3463925"/>
            <a:ext cx="670560" cy="670560"/>
          </a:xfrm>
          <a:prstGeom prst="ellipse">
            <a:avLst/>
          </a:prstGeom>
          <a:solidFill>
            <a:srgbClr val="D87B79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7371715" y="4450080"/>
            <a:ext cx="670560" cy="670560"/>
          </a:xfrm>
          <a:prstGeom prst="ellipse">
            <a:avLst/>
          </a:prstGeom>
          <a:solidFill>
            <a:srgbClr val="59799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234940" y="3596005"/>
            <a:ext cx="172212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工作不足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  <a:sym typeface="+mn-ea"/>
            </a:endParaRPr>
          </a:p>
          <a:p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   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之处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  <a:sym typeface="+mn-ea"/>
            </a:endParaRPr>
          </a:p>
        </p:txBody>
      </p:sp>
      <p:sp>
        <p:nvSpPr>
          <p:cNvPr id="23192" name="Shape 23192"/>
          <p:cNvSpPr/>
          <p:nvPr/>
        </p:nvSpPr>
        <p:spPr>
          <a:xfrm>
            <a:off x="5782150" y="2891157"/>
            <a:ext cx="627701" cy="627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20" h="21600" extrusionOk="0">
                <a:moveTo>
                  <a:pt x="18848" y="7946"/>
                </a:moveTo>
                <a:lnTo>
                  <a:pt x="17741" y="9089"/>
                </a:lnTo>
                <a:cubicBezTo>
                  <a:pt x="17741" y="8938"/>
                  <a:pt x="17761" y="8793"/>
                  <a:pt x="17745" y="8634"/>
                </a:cubicBezTo>
                <a:cubicBezTo>
                  <a:pt x="17630" y="7329"/>
                  <a:pt x="17036" y="6067"/>
                  <a:pt x="16073" y="5079"/>
                </a:cubicBezTo>
                <a:cubicBezTo>
                  <a:pt x="15005" y="3981"/>
                  <a:pt x="13584" y="3349"/>
                  <a:pt x="12179" y="3345"/>
                </a:cubicBezTo>
                <a:lnTo>
                  <a:pt x="13270" y="2218"/>
                </a:lnTo>
                <a:cubicBezTo>
                  <a:pt x="13812" y="1658"/>
                  <a:pt x="14572" y="1352"/>
                  <a:pt x="15402" y="1352"/>
                </a:cubicBezTo>
                <a:cubicBezTo>
                  <a:pt x="16462" y="1352"/>
                  <a:pt x="17545" y="1843"/>
                  <a:pt x="18383" y="2696"/>
                </a:cubicBezTo>
                <a:cubicBezTo>
                  <a:pt x="19165" y="3500"/>
                  <a:pt x="19633" y="4498"/>
                  <a:pt x="19701" y="5511"/>
                </a:cubicBezTo>
                <a:cubicBezTo>
                  <a:pt x="19763" y="6453"/>
                  <a:pt x="19457" y="7317"/>
                  <a:pt x="18848" y="7946"/>
                </a:cubicBezTo>
                <a:cubicBezTo>
                  <a:pt x="18848" y="7946"/>
                  <a:pt x="18848" y="7946"/>
                  <a:pt x="18848" y="7946"/>
                </a:cubicBezTo>
                <a:close/>
                <a:moveTo>
                  <a:pt x="5828" y="19329"/>
                </a:moveTo>
                <a:cubicBezTo>
                  <a:pt x="5812" y="18423"/>
                  <a:pt x="5456" y="17481"/>
                  <a:pt x="4731" y="16739"/>
                </a:cubicBezTo>
                <a:cubicBezTo>
                  <a:pt x="4048" y="16033"/>
                  <a:pt x="3150" y="15628"/>
                  <a:pt x="2259" y="15592"/>
                </a:cubicBezTo>
                <a:lnTo>
                  <a:pt x="2912" y="13157"/>
                </a:lnTo>
                <a:cubicBezTo>
                  <a:pt x="2957" y="12994"/>
                  <a:pt x="3054" y="12833"/>
                  <a:pt x="3169" y="12695"/>
                </a:cubicBezTo>
                <a:cubicBezTo>
                  <a:pt x="4488" y="11726"/>
                  <a:pt x="6512" y="12012"/>
                  <a:pt x="7919" y="13460"/>
                </a:cubicBezTo>
                <a:cubicBezTo>
                  <a:pt x="9411" y="14989"/>
                  <a:pt x="9638" y="17230"/>
                  <a:pt x="8494" y="18568"/>
                </a:cubicBezTo>
                <a:cubicBezTo>
                  <a:pt x="8417" y="18611"/>
                  <a:pt x="8340" y="18647"/>
                  <a:pt x="8257" y="18673"/>
                </a:cubicBezTo>
                <a:cubicBezTo>
                  <a:pt x="8257" y="18673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79"/>
                  <a:pt x="2445" y="20239"/>
                  <a:pt x="2294" y="20249"/>
                </a:cubicBezTo>
                <a:cubicBezTo>
                  <a:pt x="1752" y="20242"/>
                  <a:pt x="1316" y="19790"/>
                  <a:pt x="1316" y="19237"/>
                </a:cubicBezTo>
                <a:cubicBezTo>
                  <a:pt x="1322" y="19122"/>
                  <a:pt x="1366" y="18927"/>
                  <a:pt x="1380" y="18858"/>
                </a:cubicBezTo>
                <a:lnTo>
                  <a:pt x="2072" y="16284"/>
                </a:lnTo>
                <a:cubicBezTo>
                  <a:pt x="2823" y="16261"/>
                  <a:pt x="3631" y="16561"/>
                  <a:pt x="4266" y="17217"/>
                </a:cubicBezTo>
                <a:cubicBezTo>
                  <a:pt x="4911" y="17879"/>
                  <a:pt x="5216" y="18723"/>
                  <a:pt x="5183" y="19503"/>
                </a:cubicBezTo>
                <a:cubicBezTo>
                  <a:pt x="5183" y="19503"/>
                  <a:pt x="2737" y="20164"/>
                  <a:pt x="2737" y="20164"/>
                </a:cubicBezTo>
                <a:close/>
                <a:moveTo>
                  <a:pt x="6890" y="11179"/>
                </a:moveTo>
                <a:cubicBezTo>
                  <a:pt x="6281" y="10929"/>
                  <a:pt x="5642" y="10784"/>
                  <a:pt x="5003" y="10774"/>
                </a:cubicBezTo>
                <a:lnTo>
                  <a:pt x="10065" y="5536"/>
                </a:lnTo>
                <a:cubicBezTo>
                  <a:pt x="10839" y="4759"/>
                  <a:pt x="11967" y="4535"/>
                  <a:pt x="13077" y="4818"/>
                </a:cubicBezTo>
                <a:cubicBezTo>
                  <a:pt x="13077" y="4818"/>
                  <a:pt x="6890" y="11179"/>
                  <a:pt x="6890" y="11179"/>
                </a:cubicBezTo>
                <a:close/>
                <a:moveTo>
                  <a:pt x="9720" y="13671"/>
                </a:moveTo>
                <a:cubicBezTo>
                  <a:pt x="9472" y="13258"/>
                  <a:pt x="9192" y="12860"/>
                  <a:pt x="8850" y="12504"/>
                </a:cubicBezTo>
                <a:cubicBezTo>
                  <a:pt x="8449" y="12092"/>
                  <a:pt x="7987" y="11769"/>
                  <a:pt x="7506" y="11499"/>
                </a:cubicBezTo>
                <a:lnTo>
                  <a:pt x="13767" y="5066"/>
                </a:lnTo>
                <a:cubicBezTo>
                  <a:pt x="14261" y="5290"/>
                  <a:pt x="14729" y="5607"/>
                  <a:pt x="15146" y="6034"/>
                </a:cubicBezTo>
                <a:cubicBezTo>
                  <a:pt x="15502" y="6400"/>
                  <a:pt x="15775" y="6806"/>
                  <a:pt x="15987" y="7231"/>
                </a:cubicBezTo>
                <a:cubicBezTo>
                  <a:pt x="15987" y="7231"/>
                  <a:pt x="9720" y="13671"/>
                  <a:pt x="9720" y="13671"/>
                </a:cubicBezTo>
                <a:close/>
                <a:moveTo>
                  <a:pt x="10521" y="16060"/>
                </a:moveTo>
                <a:cubicBezTo>
                  <a:pt x="10467" y="15450"/>
                  <a:pt x="10300" y="14853"/>
                  <a:pt x="10046" y="14287"/>
                </a:cubicBezTo>
                <a:lnTo>
                  <a:pt x="16259" y="7906"/>
                </a:lnTo>
                <a:cubicBezTo>
                  <a:pt x="16638" y="9139"/>
                  <a:pt x="16443" y="10427"/>
                  <a:pt x="15612" y="11285"/>
                </a:cubicBezTo>
                <a:cubicBezTo>
                  <a:pt x="15606" y="11287"/>
                  <a:pt x="15599" y="11295"/>
                  <a:pt x="15596" y="11298"/>
                </a:cubicBezTo>
                <a:lnTo>
                  <a:pt x="15606" y="11308"/>
                </a:lnTo>
                <a:lnTo>
                  <a:pt x="10528" y="16564"/>
                </a:lnTo>
                <a:cubicBezTo>
                  <a:pt x="10528" y="16396"/>
                  <a:pt x="10534" y="16231"/>
                  <a:pt x="10521" y="16060"/>
                </a:cubicBezTo>
                <a:cubicBezTo>
                  <a:pt x="10521" y="16060"/>
                  <a:pt x="10521" y="16060"/>
                  <a:pt x="10521" y="16060"/>
                </a:cubicBezTo>
                <a:close/>
                <a:moveTo>
                  <a:pt x="19310" y="1739"/>
                </a:moveTo>
                <a:cubicBezTo>
                  <a:pt x="18229" y="632"/>
                  <a:pt x="16808" y="0"/>
                  <a:pt x="15402" y="0"/>
                </a:cubicBezTo>
                <a:cubicBezTo>
                  <a:pt x="14223" y="0"/>
                  <a:pt x="13132" y="451"/>
                  <a:pt x="12336" y="1266"/>
                </a:cubicBezTo>
                <a:lnTo>
                  <a:pt x="9138" y="4579"/>
                </a:lnTo>
                <a:cubicBezTo>
                  <a:pt x="9129" y="4588"/>
                  <a:pt x="9120" y="4591"/>
                  <a:pt x="9110" y="4604"/>
                </a:cubicBezTo>
                <a:cubicBezTo>
                  <a:pt x="9103" y="4607"/>
                  <a:pt x="9100" y="4615"/>
                  <a:pt x="9093" y="4621"/>
                </a:cubicBezTo>
                <a:lnTo>
                  <a:pt x="9098" y="4621"/>
                </a:lnTo>
                <a:lnTo>
                  <a:pt x="2310" y="11647"/>
                </a:lnTo>
                <a:cubicBezTo>
                  <a:pt x="1999" y="11967"/>
                  <a:pt x="1771" y="12366"/>
                  <a:pt x="1646" y="12797"/>
                </a:cubicBezTo>
                <a:lnTo>
                  <a:pt x="103" y="18542"/>
                </a:lnTo>
                <a:cubicBezTo>
                  <a:pt x="100" y="18554"/>
                  <a:pt x="0" y="19006"/>
                  <a:pt x="0" y="19237"/>
                </a:cubicBezTo>
                <a:cubicBezTo>
                  <a:pt x="0" y="20539"/>
                  <a:pt x="1029" y="21600"/>
                  <a:pt x="2303" y="21600"/>
                </a:cubicBezTo>
                <a:cubicBezTo>
                  <a:pt x="2553" y="21600"/>
                  <a:pt x="3044" y="21475"/>
                  <a:pt x="3063" y="21471"/>
                </a:cubicBezTo>
                <a:lnTo>
                  <a:pt x="8632" y="19969"/>
                </a:lnTo>
                <a:cubicBezTo>
                  <a:pt x="9054" y="19837"/>
                  <a:pt x="9440" y="19603"/>
                  <a:pt x="9751" y="19283"/>
                </a:cubicBezTo>
                <a:lnTo>
                  <a:pt x="19778" y="8898"/>
                </a:lnTo>
                <a:cubicBezTo>
                  <a:pt x="21600" y="7023"/>
                  <a:pt x="21394" y="3882"/>
                  <a:pt x="19310" y="1739"/>
                </a:cubicBezTo>
                <a:cubicBezTo>
                  <a:pt x="19310" y="1739"/>
                  <a:pt x="19310" y="1739"/>
                  <a:pt x="19310" y="1739"/>
                </a:cubicBezTo>
                <a:close/>
              </a:path>
            </a:pathLst>
          </a:custGeom>
          <a:solidFill>
            <a:srgbClr val="D87B79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35" name="文本框 34"/>
          <p:cNvSpPr txBox="1"/>
          <p:nvPr/>
        </p:nvSpPr>
        <p:spPr>
          <a:xfrm>
            <a:off x="4217670" y="2582545"/>
            <a:ext cx="3829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1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920490" y="3568700"/>
            <a:ext cx="3829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2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217670" y="4555490"/>
            <a:ext cx="3829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3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506335" y="2583180"/>
            <a:ext cx="4013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4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783830" y="3568700"/>
            <a:ext cx="4013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5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506335" y="4554855"/>
            <a:ext cx="4013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6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319770" y="2477770"/>
            <a:ext cx="2980055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484235" y="3536315"/>
            <a:ext cx="2980055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208645" y="4656455"/>
            <a:ext cx="2980055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30910" y="2477770"/>
            <a:ext cx="2989580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602615" y="3536315"/>
            <a:ext cx="2989580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930910" y="4656455"/>
            <a:ext cx="2989580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4" grpId="0"/>
      <p:bldP spid="34" grpId="1"/>
      <p:bldP spid="41" grpId="0"/>
      <p:bldP spid="41" grpId="1"/>
      <p:bldP spid="42" grpId="0"/>
      <p:bldP spid="42" grpId="1"/>
      <p:bldP spid="43" grpId="0"/>
      <p:bldP spid="43" grpId="1"/>
      <p:bldP spid="47" grpId="0"/>
      <p:bldP spid="47" grpId="1"/>
      <p:bldP spid="48" grpId="0"/>
      <p:bldP spid="48" grpId="1"/>
      <p:bldP spid="49" grpId="0"/>
      <p:bldP spid="4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4834890"/>
            <a:ext cx="2099945" cy="2038985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53695" y="4419600"/>
            <a:ext cx="294640" cy="29464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329815" y="6494145"/>
            <a:ext cx="201295" cy="20129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3883025"/>
            <a:ext cx="2741295" cy="3089910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0374630" y="-5715"/>
            <a:ext cx="1815465" cy="1732915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1351260" y="1481455"/>
            <a:ext cx="371475" cy="37147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076190" y="26289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工作不足之处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52085" y="722630"/>
            <a:ext cx="16878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>
                <a:latin typeface="汉仪晓波花月圆简" panose="00020600040101010101" charset="-122"/>
                <a:ea typeface="汉仪晓波花月圆简" panose="00020600040101010101" charset="-122"/>
              </a:rPr>
              <a:t>Add the text here</a:t>
            </a:r>
            <a:endParaRPr lang="zh-CN" altLang="en-US" sz="1200"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5436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10807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349355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16268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075436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10807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1349355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16268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075436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10807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1349355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16268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172210" y="2121535"/>
            <a:ext cx="4455795" cy="1571625"/>
          </a:xfrm>
          <a:prstGeom prst="roundRect">
            <a:avLst>
              <a:gd name="adj" fmla="val 24585"/>
            </a:avLst>
          </a:prstGeom>
          <a:noFill/>
          <a:ln w="19050">
            <a:solidFill>
              <a:srgbClr val="5979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1172210" y="4009390"/>
            <a:ext cx="4455795" cy="1571625"/>
          </a:xfrm>
          <a:prstGeom prst="roundRect">
            <a:avLst>
              <a:gd name="adj" fmla="val 24585"/>
            </a:avLst>
          </a:prstGeom>
          <a:noFill/>
          <a:ln w="19050">
            <a:solidFill>
              <a:srgbClr val="5979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6480810" y="2121535"/>
            <a:ext cx="4455795" cy="1571625"/>
          </a:xfrm>
          <a:prstGeom prst="roundRect">
            <a:avLst>
              <a:gd name="adj" fmla="val 24585"/>
            </a:avLst>
          </a:prstGeom>
          <a:noFill/>
          <a:ln w="19050">
            <a:solidFill>
              <a:srgbClr val="5979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6480810" y="3999865"/>
            <a:ext cx="4455795" cy="1571625"/>
          </a:xfrm>
          <a:prstGeom prst="roundRect">
            <a:avLst>
              <a:gd name="adj" fmla="val 24585"/>
            </a:avLst>
          </a:prstGeom>
          <a:noFill/>
          <a:ln w="19050">
            <a:solidFill>
              <a:srgbClr val="5979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734695" y="2476500"/>
            <a:ext cx="934720" cy="861695"/>
          </a:xfrm>
          <a:prstGeom prst="roundRect">
            <a:avLst>
              <a:gd name="adj" fmla="val 31442"/>
            </a:avLst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5067300" y="4364355"/>
            <a:ext cx="934720" cy="861695"/>
          </a:xfrm>
          <a:prstGeom prst="roundRect">
            <a:avLst>
              <a:gd name="adj" fmla="val 31442"/>
            </a:avLst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6002020" y="2476500"/>
            <a:ext cx="934720" cy="861695"/>
          </a:xfrm>
          <a:prstGeom prst="roundRect">
            <a:avLst>
              <a:gd name="adj" fmla="val 31442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圆角矩形 32"/>
          <p:cNvSpPr/>
          <p:nvPr/>
        </p:nvSpPr>
        <p:spPr>
          <a:xfrm>
            <a:off x="10334625" y="4355465"/>
            <a:ext cx="934720" cy="861695"/>
          </a:xfrm>
          <a:prstGeom prst="roundRect">
            <a:avLst>
              <a:gd name="adj" fmla="val 31442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1793875" y="2342515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工作不足之处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793875" y="2880360"/>
            <a:ext cx="3544570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点击输入文本信息，内容简洁明了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390650" y="417322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工作不足之处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390650" y="4711065"/>
            <a:ext cx="3544570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点击输入文本信息，内容简洁明了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84060" y="2265045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工作不足之处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84060" y="2802890"/>
            <a:ext cx="3544570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点击输入文本信息，内容简洁明了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690995" y="417322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工作不足之处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90995" y="4711065"/>
            <a:ext cx="3544570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点击输入文本信息，内容简洁明了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23250" name="Shape 23250"/>
          <p:cNvSpPr/>
          <p:nvPr/>
        </p:nvSpPr>
        <p:spPr>
          <a:xfrm>
            <a:off x="6170930" y="2678430"/>
            <a:ext cx="452755" cy="426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03" extrusionOk="0">
                <a:moveTo>
                  <a:pt x="15734" y="20280"/>
                </a:moveTo>
                <a:cubicBezTo>
                  <a:pt x="15227" y="20280"/>
                  <a:pt x="14815" y="19843"/>
                  <a:pt x="14815" y="19303"/>
                </a:cubicBezTo>
                <a:cubicBezTo>
                  <a:pt x="14815" y="18764"/>
                  <a:pt x="15227" y="18326"/>
                  <a:pt x="15734" y="18326"/>
                </a:cubicBezTo>
                <a:cubicBezTo>
                  <a:pt x="16241" y="18326"/>
                  <a:pt x="16652" y="18764"/>
                  <a:pt x="16652" y="19303"/>
                </a:cubicBezTo>
                <a:cubicBezTo>
                  <a:pt x="16652" y="19843"/>
                  <a:pt x="16241" y="20280"/>
                  <a:pt x="15734" y="20280"/>
                </a:cubicBezTo>
                <a:cubicBezTo>
                  <a:pt x="15734" y="20280"/>
                  <a:pt x="15734" y="20280"/>
                  <a:pt x="15734" y="20280"/>
                </a:cubicBezTo>
                <a:close/>
                <a:moveTo>
                  <a:pt x="8153" y="20280"/>
                </a:moveTo>
                <a:cubicBezTo>
                  <a:pt x="7648" y="20280"/>
                  <a:pt x="7235" y="19843"/>
                  <a:pt x="7235" y="19303"/>
                </a:cubicBezTo>
                <a:cubicBezTo>
                  <a:pt x="7235" y="18764"/>
                  <a:pt x="7648" y="18326"/>
                  <a:pt x="8153" y="18326"/>
                </a:cubicBezTo>
                <a:cubicBezTo>
                  <a:pt x="8660" y="18326"/>
                  <a:pt x="9073" y="18764"/>
                  <a:pt x="9073" y="19303"/>
                </a:cubicBezTo>
                <a:cubicBezTo>
                  <a:pt x="9073" y="19843"/>
                  <a:pt x="8660" y="20280"/>
                  <a:pt x="8153" y="20280"/>
                </a:cubicBezTo>
                <a:cubicBezTo>
                  <a:pt x="8153" y="20280"/>
                  <a:pt x="8153" y="20280"/>
                  <a:pt x="8153" y="20280"/>
                </a:cubicBezTo>
                <a:close/>
                <a:moveTo>
                  <a:pt x="21343" y="4089"/>
                </a:moveTo>
                <a:cubicBezTo>
                  <a:pt x="21213" y="3899"/>
                  <a:pt x="21007" y="3787"/>
                  <a:pt x="20786" y="3787"/>
                </a:cubicBezTo>
                <a:lnTo>
                  <a:pt x="7465" y="3787"/>
                </a:lnTo>
                <a:cubicBezTo>
                  <a:pt x="7084" y="3787"/>
                  <a:pt x="6776" y="4115"/>
                  <a:pt x="6776" y="4520"/>
                </a:cubicBezTo>
                <a:cubicBezTo>
                  <a:pt x="6776" y="4925"/>
                  <a:pt x="7084" y="5253"/>
                  <a:pt x="7465" y="5253"/>
                </a:cubicBezTo>
                <a:lnTo>
                  <a:pt x="19842" y="5253"/>
                </a:lnTo>
                <a:lnTo>
                  <a:pt x="19345" y="6902"/>
                </a:lnTo>
                <a:lnTo>
                  <a:pt x="8976" y="6902"/>
                </a:lnTo>
                <a:cubicBezTo>
                  <a:pt x="8596" y="6902"/>
                  <a:pt x="8288" y="7231"/>
                  <a:pt x="8288" y="7636"/>
                </a:cubicBezTo>
                <a:cubicBezTo>
                  <a:pt x="8288" y="8040"/>
                  <a:pt x="8596" y="8368"/>
                  <a:pt x="8976" y="8368"/>
                </a:cubicBezTo>
                <a:lnTo>
                  <a:pt x="18903" y="8368"/>
                </a:lnTo>
                <a:lnTo>
                  <a:pt x="18333" y="10263"/>
                </a:lnTo>
                <a:lnTo>
                  <a:pt x="9780" y="10263"/>
                </a:lnTo>
                <a:cubicBezTo>
                  <a:pt x="9400" y="10263"/>
                  <a:pt x="9092" y="10591"/>
                  <a:pt x="9092" y="10995"/>
                </a:cubicBezTo>
                <a:cubicBezTo>
                  <a:pt x="9092" y="11399"/>
                  <a:pt x="9400" y="11728"/>
                  <a:pt x="9780" y="11728"/>
                </a:cubicBezTo>
                <a:lnTo>
                  <a:pt x="17892" y="11728"/>
                </a:lnTo>
                <a:lnTo>
                  <a:pt x="17412" y="13317"/>
                </a:lnTo>
                <a:lnTo>
                  <a:pt x="8298" y="13317"/>
                </a:lnTo>
                <a:lnTo>
                  <a:pt x="4555" y="1835"/>
                </a:lnTo>
                <a:cubicBezTo>
                  <a:pt x="4489" y="1634"/>
                  <a:pt x="4344" y="1473"/>
                  <a:pt x="4157" y="1394"/>
                </a:cubicBezTo>
                <a:lnTo>
                  <a:pt x="941" y="52"/>
                </a:lnTo>
                <a:cubicBezTo>
                  <a:pt x="587" y="-97"/>
                  <a:pt x="187" y="88"/>
                  <a:pt x="48" y="466"/>
                </a:cubicBezTo>
                <a:cubicBezTo>
                  <a:pt x="-91" y="840"/>
                  <a:pt x="83" y="1266"/>
                  <a:pt x="437" y="1415"/>
                </a:cubicBezTo>
                <a:lnTo>
                  <a:pt x="3357" y="2636"/>
                </a:lnTo>
                <a:lnTo>
                  <a:pt x="6932" y="13598"/>
                </a:lnTo>
                <a:cubicBezTo>
                  <a:pt x="6775" y="13657"/>
                  <a:pt x="6641" y="13785"/>
                  <a:pt x="6580" y="13965"/>
                </a:cubicBezTo>
                <a:lnTo>
                  <a:pt x="5547" y="17020"/>
                </a:lnTo>
                <a:cubicBezTo>
                  <a:pt x="5483" y="17207"/>
                  <a:pt x="5509" y="17414"/>
                  <a:pt x="5616" y="17578"/>
                </a:cubicBezTo>
                <a:cubicBezTo>
                  <a:pt x="5724" y="17741"/>
                  <a:pt x="5900" y="17838"/>
                  <a:pt x="6086" y="17838"/>
                </a:cubicBezTo>
                <a:lnTo>
                  <a:pt x="6618" y="17838"/>
                </a:lnTo>
                <a:cubicBezTo>
                  <a:pt x="6288" y="18227"/>
                  <a:pt x="6086" y="18740"/>
                  <a:pt x="6086" y="19303"/>
                </a:cubicBezTo>
                <a:cubicBezTo>
                  <a:pt x="6086" y="20517"/>
                  <a:pt x="7014" y="21503"/>
                  <a:pt x="8153" y="21503"/>
                </a:cubicBezTo>
                <a:cubicBezTo>
                  <a:pt x="9293" y="21503"/>
                  <a:pt x="10221" y="20517"/>
                  <a:pt x="10221" y="19303"/>
                </a:cubicBezTo>
                <a:cubicBezTo>
                  <a:pt x="10221" y="18740"/>
                  <a:pt x="10019" y="18227"/>
                  <a:pt x="9690" y="17838"/>
                </a:cubicBezTo>
                <a:lnTo>
                  <a:pt x="14197" y="17838"/>
                </a:lnTo>
                <a:cubicBezTo>
                  <a:pt x="13868" y="18227"/>
                  <a:pt x="13667" y="18740"/>
                  <a:pt x="13667" y="19303"/>
                </a:cubicBezTo>
                <a:cubicBezTo>
                  <a:pt x="13667" y="20517"/>
                  <a:pt x="14593" y="21503"/>
                  <a:pt x="15734" y="21503"/>
                </a:cubicBezTo>
                <a:cubicBezTo>
                  <a:pt x="16873" y="21503"/>
                  <a:pt x="17801" y="20517"/>
                  <a:pt x="17801" y="19303"/>
                </a:cubicBezTo>
                <a:cubicBezTo>
                  <a:pt x="17801" y="18740"/>
                  <a:pt x="17599" y="18227"/>
                  <a:pt x="17270" y="17838"/>
                </a:cubicBezTo>
                <a:lnTo>
                  <a:pt x="17915" y="17838"/>
                </a:lnTo>
                <a:cubicBezTo>
                  <a:pt x="18232" y="17838"/>
                  <a:pt x="18489" y="17564"/>
                  <a:pt x="18489" y="17225"/>
                </a:cubicBezTo>
                <a:cubicBezTo>
                  <a:pt x="18489" y="16890"/>
                  <a:pt x="18232" y="16616"/>
                  <a:pt x="17915" y="16616"/>
                </a:cubicBezTo>
                <a:lnTo>
                  <a:pt x="6904" y="16616"/>
                </a:lnTo>
                <a:lnTo>
                  <a:pt x="7543" y="14724"/>
                </a:lnTo>
                <a:cubicBezTo>
                  <a:pt x="7626" y="14761"/>
                  <a:pt x="7717" y="14782"/>
                  <a:pt x="7809" y="14782"/>
                </a:cubicBezTo>
                <a:lnTo>
                  <a:pt x="17915" y="14782"/>
                </a:lnTo>
                <a:cubicBezTo>
                  <a:pt x="18215" y="14782"/>
                  <a:pt x="18481" y="14578"/>
                  <a:pt x="18571" y="14274"/>
                </a:cubicBezTo>
                <a:lnTo>
                  <a:pt x="21442" y="4743"/>
                </a:lnTo>
                <a:cubicBezTo>
                  <a:pt x="21509" y="4520"/>
                  <a:pt x="21472" y="4277"/>
                  <a:pt x="21343" y="4089"/>
                </a:cubicBezTo>
                <a:cubicBezTo>
                  <a:pt x="21343" y="4089"/>
                  <a:pt x="21343" y="4089"/>
                  <a:pt x="21343" y="4089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23255" name="Shape 23255"/>
          <p:cNvSpPr/>
          <p:nvPr/>
        </p:nvSpPr>
        <p:spPr>
          <a:xfrm>
            <a:off x="10627995" y="4588510"/>
            <a:ext cx="347980" cy="426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3" h="21600" extrusionOk="0">
                <a:moveTo>
                  <a:pt x="8491" y="2856"/>
                </a:moveTo>
                <a:lnTo>
                  <a:pt x="6385" y="2856"/>
                </a:lnTo>
                <a:lnTo>
                  <a:pt x="6385" y="4021"/>
                </a:lnTo>
                <a:lnTo>
                  <a:pt x="8491" y="4021"/>
                </a:lnTo>
                <a:cubicBezTo>
                  <a:pt x="8491" y="4021"/>
                  <a:pt x="8491" y="2856"/>
                  <a:pt x="8491" y="2856"/>
                </a:cubicBezTo>
                <a:close/>
                <a:moveTo>
                  <a:pt x="4654" y="19037"/>
                </a:moveTo>
                <a:lnTo>
                  <a:pt x="2321" y="17734"/>
                </a:lnTo>
                <a:lnTo>
                  <a:pt x="1430" y="18799"/>
                </a:lnTo>
                <a:cubicBezTo>
                  <a:pt x="1688" y="18841"/>
                  <a:pt x="1959" y="18927"/>
                  <a:pt x="2205" y="19066"/>
                </a:cubicBezTo>
                <a:lnTo>
                  <a:pt x="3173" y="19606"/>
                </a:lnTo>
                <a:cubicBezTo>
                  <a:pt x="3424" y="19745"/>
                  <a:pt x="3621" y="19920"/>
                  <a:pt x="3762" y="20100"/>
                </a:cubicBezTo>
                <a:cubicBezTo>
                  <a:pt x="3762" y="20100"/>
                  <a:pt x="4654" y="19037"/>
                  <a:pt x="4654" y="19037"/>
                </a:cubicBezTo>
                <a:close/>
                <a:moveTo>
                  <a:pt x="5291" y="18044"/>
                </a:moveTo>
                <a:lnTo>
                  <a:pt x="6482" y="18044"/>
                </a:lnTo>
                <a:lnTo>
                  <a:pt x="4000" y="21013"/>
                </a:lnTo>
                <a:cubicBezTo>
                  <a:pt x="3977" y="21043"/>
                  <a:pt x="3940" y="21066"/>
                  <a:pt x="3912" y="21095"/>
                </a:cubicBezTo>
                <a:cubicBezTo>
                  <a:pt x="3895" y="21125"/>
                  <a:pt x="3883" y="21155"/>
                  <a:pt x="3859" y="21185"/>
                </a:cubicBezTo>
                <a:cubicBezTo>
                  <a:pt x="3706" y="21365"/>
                  <a:pt x="3464" y="21474"/>
                  <a:pt x="3181" y="21517"/>
                </a:cubicBezTo>
                <a:cubicBezTo>
                  <a:pt x="3003" y="21567"/>
                  <a:pt x="2818" y="21600"/>
                  <a:pt x="2632" y="21600"/>
                </a:cubicBezTo>
                <a:cubicBezTo>
                  <a:pt x="2310" y="21600"/>
                  <a:pt x="1987" y="21524"/>
                  <a:pt x="1705" y="21365"/>
                </a:cubicBezTo>
                <a:lnTo>
                  <a:pt x="736" y="20829"/>
                </a:lnTo>
                <a:cubicBezTo>
                  <a:pt x="276" y="20572"/>
                  <a:pt x="26" y="20153"/>
                  <a:pt x="17" y="19728"/>
                </a:cubicBezTo>
                <a:cubicBezTo>
                  <a:pt x="-27" y="19508"/>
                  <a:pt x="13" y="19297"/>
                  <a:pt x="159" y="19121"/>
                </a:cubicBezTo>
                <a:cubicBezTo>
                  <a:pt x="179" y="19099"/>
                  <a:pt x="207" y="19079"/>
                  <a:pt x="231" y="19059"/>
                </a:cubicBezTo>
                <a:cubicBezTo>
                  <a:pt x="255" y="19023"/>
                  <a:pt x="276" y="18986"/>
                  <a:pt x="304" y="18955"/>
                </a:cubicBezTo>
                <a:lnTo>
                  <a:pt x="1636" y="17356"/>
                </a:lnTo>
                <a:lnTo>
                  <a:pt x="2976" y="15754"/>
                </a:lnTo>
                <a:lnTo>
                  <a:pt x="2976" y="15906"/>
                </a:lnTo>
                <a:cubicBezTo>
                  <a:pt x="2976" y="16908"/>
                  <a:pt x="3718" y="17741"/>
                  <a:pt x="4715" y="17972"/>
                </a:cubicBezTo>
                <a:cubicBezTo>
                  <a:pt x="4702" y="17985"/>
                  <a:pt x="4553" y="18163"/>
                  <a:pt x="4553" y="18163"/>
                </a:cubicBezTo>
                <a:lnTo>
                  <a:pt x="4989" y="18407"/>
                </a:lnTo>
                <a:cubicBezTo>
                  <a:pt x="4989" y="18407"/>
                  <a:pt x="5291" y="18044"/>
                  <a:pt x="5291" y="18044"/>
                </a:cubicBezTo>
                <a:close/>
                <a:moveTo>
                  <a:pt x="18187" y="5085"/>
                </a:moveTo>
                <a:lnTo>
                  <a:pt x="6385" y="5085"/>
                </a:lnTo>
                <a:lnTo>
                  <a:pt x="6385" y="6248"/>
                </a:lnTo>
                <a:lnTo>
                  <a:pt x="18187" y="6248"/>
                </a:lnTo>
                <a:cubicBezTo>
                  <a:pt x="18187" y="6248"/>
                  <a:pt x="18187" y="5085"/>
                  <a:pt x="18187" y="5085"/>
                </a:cubicBezTo>
                <a:close/>
                <a:moveTo>
                  <a:pt x="8491" y="7314"/>
                </a:moveTo>
                <a:lnTo>
                  <a:pt x="6385" y="7314"/>
                </a:lnTo>
                <a:lnTo>
                  <a:pt x="6385" y="8477"/>
                </a:lnTo>
                <a:lnTo>
                  <a:pt x="8491" y="8477"/>
                </a:lnTo>
                <a:cubicBezTo>
                  <a:pt x="8491" y="8477"/>
                  <a:pt x="8491" y="7314"/>
                  <a:pt x="8491" y="7314"/>
                </a:cubicBezTo>
                <a:close/>
                <a:moveTo>
                  <a:pt x="13752" y="8477"/>
                </a:moveTo>
                <a:lnTo>
                  <a:pt x="18187" y="8477"/>
                </a:lnTo>
                <a:lnTo>
                  <a:pt x="18187" y="7314"/>
                </a:lnTo>
                <a:lnTo>
                  <a:pt x="13752" y="7314"/>
                </a:lnTo>
                <a:cubicBezTo>
                  <a:pt x="13752" y="7314"/>
                  <a:pt x="13752" y="8477"/>
                  <a:pt x="13752" y="8477"/>
                </a:cubicBezTo>
                <a:close/>
                <a:moveTo>
                  <a:pt x="18187" y="2856"/>
                </a:moveTo>
                <a:lnTo>
                  <a:pt x="9713" y="2856"/>
                </a:lnTo>
                <a:lnTo>
                  <a:pt x="9713" y="4021"/>
                </a:lnTo>
                <a:lnTo>
                  <a:pt x="18187" y="4021"/>
                </a:lnTo>
                <a:cubicBezTo>
                  <a:pt x="18187" y="4021"/>
                  <a:pt x="18187" y="2856"/>
                  <a:pt x="18187" y="2856"/>
                </a:cubicBezTo>
                <a:close/>
                <a:moveTo>
                  <a:pt x="4715" y="17972"/>
                </a:moveTo>
                <a:cubicBezTo>
                  <a:pt x="4892" y="18015"/>
                  <a:pt x="5073" y="18044"/>
                  <a:pt x="5267" y="18044"/>
                </a:cubicBezTo>
                <a:lnTo>
                  <a:pt x="5291" y="18044"/>
                </a:lnTo>
                <a:lnTo>
                  <a:pt x="6224" y="16931"/>
                </a:lnTo>
                <a:lnTo>
                  <a:pt x="5586" y="16931"/>
                </a:lnTo>
                <a:cubicBezTo>
                  <a:pt x="5300" y="17270"/>
                  <a:pt x="4767" y="17909"/>
                  <a:pt x="4715" y="17972"/>
                </a:cubicBezTo>
                <a:cubicBezTo>
                  <a:pt x="4715" y="17972"/>
                  <a:pt x="4715" y="17972"/>
                  <a:pt x="4715" y="17972"/>
                </a:cubicBezTo>
                <a:close/>
                <a:moveTo>
                  <a:pt x="13752" y="10709"/>
                </a:moveTo>
                <a:lnTo>
                  <a:pt x="18187" y="10709"/>
                </a:lnTo>
                <a:lnTo>
                  <a:pt x="18187" y="9543"/>
                </a:lnTo>
                <a:lnTo>
                  <a:pt x="13752" y="9543"/>
                </a:lnTo>
                <a:cubicBezTo>
                  <a:pt x="13752" y="9543"/>
                  <a:pt x="13752" y="10709"/>
                  <a:pt x="13752" y="10709"/>
                </a:cubicBezTo>
                <a:close/>
                <a:moveTo>
                  <a:pt x="8544" y="10348"/>
                </a:moveTo>
                <a:lnTo>
                  <a:pt x="10812" y="11612"/>
                </a:lnTo>
                <a:lnTo>
                  <a:pt x="11695" y="8567"/>
                </a:lnTo>
                <a:cubicBezTo>
                  <a:pt x="11695" y="8567"/>
                  <a:pt x="8544" y="10348"/>
                  <a:pt x="8544" y="10348"/>
                </a:cubicBezTo>
                <a:close/>
                <a:moveTo>
                  <a:pt x="4340" y="15906"/>
                </a:moveTo>
                <a:lnTo>
                  <a:pt x="4340" y="14120"/>
                </a:lnTo>
                <a:lnTo>
                  <a:pt x="6260" y="11823"/>
                </a:lnTo>
                <a:lnTo>
                  <a:pt x="6898" y="11062"/>
                </a:lnTo>
                <a:lnTo>
                  <a:pt x="7608" y="10212"/>
                </a:lnTo>
                <a:cubicBezTo>
                  <a:pt x="7656" y="10133"/>
                  <a:pt x="7713" y="10060"/>
                  <a:pt x="7794" y="9988"/>
                </a:cubicBezTo>
                <a:lnTo>
                  <a:pt x="7829" y="9949"/>
                </a:lnTo>
                <a:lnTo>
                  <a:pt x="7838" y="9951"/>
                </a:lnTo>
                <a:cubicBezTo>
                  <a:pt x="7902" y="9903"/>
                  <a:pt x="7971" y="9849"/>
                  <a:pt x="8052" y="9804"/>
                </a:cubicBezTo>
                <a:lnTo>
                  <a:pt x="11635" y="7781"/>
                </a:lnTo>
                <a:cubicBezTo>
                  <a:pt x="11881" y="7642"/>
                  <a:pt x="12095" y="7572"/>
                  <a:pt x="12264" y="7572"/>
                </a:cubicBezTo>
                <a:cubicBezTo>
                  <a:pt x="12603" y="7572"/>
                  <a:pt x="12753" y="7842"/>
                  <a:pt x="12611" y="8327"/>
                </a:cubicBezTo>
                <a:lnTo>
                  <a:pt x="11610" y="11786"/>
                </a:lnTo>
                <a:cubicBezTo>
                  <a:pt x="11590" y="11867"/>
                  <a:pt x="11550" y="11933"/>
                  <a:pt x="11513" y="11997"/>
                </a:cubicBezTo>
                <a:lnTo>
                  <a:pt x="11526" y="12008"/>
                </a:lnTo>
                <a:lnTo>
                  <a:pt x="11486" y="12057"/>
                </a:lnTo>
                <a:cubicBezTo>
                  <a:pt x="11441" y="12130"/>
                  <a:pt x="11385" y="12190"/>
                  <a:pt x="11328" y="12245"/>
                </a:cubicBezTo>
                <a:lnTo>
                  <a:pt x="10593" y="13121"/>
                </a:lnTo>
                <a:lnTo>
                  <a:pt x="7415" y="16931"/>
                </a:lnTo>
                <a:lnTo>
                  <a:pt x="6219" y="16931"/>
                </a:lnTo>
                <a:lnTo>
                  <a:pt x="10009" y="12397"/>
                </a:lnTo>
                <a:cubicBezTo>
                  <a:pt x="9961" y="12377"/>
                  <a:pt x="9912" y="12366"/>
                  <a:pt x="9868" y="12342"/>
                </a:cubicBezTo>
                <a:lnTo>
                  <a:pt x="9561" y="12169"/>
                </a:lnTo>
                <a:cubicBezTo>
                  <a:pt x="9561" y="12169"/>
                  <a:pt x="6885" y="15373"/>
                  <a:pt x="5586" y="16931"/>
                </a:cubicBezTo>
                <a:lnTo>
                  <a:pt x="5267" y="16931"/>
                </a:lnTo>
                <a:cubicBezTo>
                  <a:pt x="4762" y="16931"/>
                  <a:pt x="4340" y="16459"/>
                  <a:pt x="4340" y="15906"/>
                </a:cubicBezTo>
                <a:cubicBezTo>
                  <a:pt x="4340" y="15906"/>
                  <a:pt x="4340" y="15906"/>
                  <a:pt x="4340" y="15906"/>
                </a:cubicBezTo>
                <a:close/>
                <a:moveTo>
                  <a:pt x="19281" y="0"/>
                </a:moveTo>
                <a:lnTo>
                  <a:pt x="5267" y="0"/>
                </a:lnTo>
                <a:cubicBezTo>
                  <a:pt x="4000" y="0"/>
                  <a:pt x="2976" y="958"/>
                  <a:pt x="2976" y="2135"/>
                </a:cubicBezTo>
                <a:lnTo>
                  <a:pt x="2976" y="15754"/>
                </a:lnTo>
                <a:lnTo>
                  <a:pt x="4340" y="14120"/>
                </a:lnTo>
                <a:lnTo>
                  <a:pt x="4340" y="2135"/>
                </a:lnTo>
                <a:cubicBezTo>
                  <a:pt x="4340" y="1582"/>
                  <a:pt x="4762" y="1114"/>
                  <a:pt x="5267" y="1114"/>
                </a:cubicBezTo>
                <a:lnTo>
                  <a:pt x="19281" y="1114"/>
                </a:lnTo>
                <a:cubicBezTo>
                  <a:pt x="19781" y="1114"/>
                  <a:pt x="20206" y="1582"/>
                  <a:pt x="20206" y="2135"/>
                </a:cubicBezTo>
                <a:lnTo>
                  <a:pt x="20206" y="15906"/>
                </a:lnTo>
                <a:cubicBezTo>
                  <a:pt x="20206" y="16459"/>
                  <a:pt x="19781" y="16931"/>
                  <a:pt x="19281" y="16931"/>
                </a:cubicBezTo>
                <a:lnTo>
                  <a:pt x="7415" y="16931"/>
                </a:lnTo>
                <a:lnTo>
                  <a:pt x="6482" y="18044"/>
                </a:lnTo>
                <a:lnTo>
                  <a:pt x="19281" y="18044"/>
                </a:lnTo>
                <a:cubicBezTo>
                  <a:pt x="20544" y="18044"/>
                  <a:pt x="21573" y="17085"/>
                  <a:pt x="21573" y="15906"/>
                </a:cubicBezTo>
                <a:lnTo>
                  <a:pt x="21573" y="2135"/>
                </a:lnTo>
                <a:cubicBezTo>
                  <a:pt x="21573" y="958"/>
                  <a:pt x="20544" y="0"/>
                  <a:pt x="19281" y="0"/>
                </a:cubicBezTo>
                <a:cubicBezTo>
                  <a:pt x="19281" y="0"/>
                  <a:pt x="19281" y="0"/>
                  <a:pt x="19281" y="0"/>
                </a:cubicBezTo>
                <a:close/>
                <a:moveTo>
                  <a:pt x="12995" y="12937"/>
                </a:moveTo>
                <a:lnTo>
                  <a:pt x="18187" y="12937"/>
                </a:lnTo>
                <a:lnTo>
                  <a:pt x="18187" y="11774"/>
                </a:lnTo>
                <a:lnTo>
                  <a:pt x="12995" y="11774"/>
                </a:lnTo>
                <a:cubicBezTo>
                  <a:pt x="12995" y="11774"/>
                  <a:pt x="12995" y="12937"/>
                  <a:pt x="12995" y="12937"/>
                </a:cubicBezTo>
                <a:close/>
                <a:moveTo>
                  <a:pt x="11506" y="14005"/>
                </a:moveTo>
                <a:lnTo>
                  <a:pt x="18187" y="14005"/>
                </a:lnTo>
                <a:lnTo>
                  <a:pt x="18187" y="15167"/>
                </a:lnTo>
                <a:lnTo>
                  <a:pt x="11506" y="15167"/>
                </a:lnTo>
                <a:cubicBezTo>
                  <a:pt x="11506" y="15167"/>
                  <a:pt x="11506" y="14005"/>
                  <a:pt x="11506" y="1400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23256" name="Shape 23256"/>
          <p:cNvSpPr/>
          <p:nvPr/>
        </p:nvSpPr>
        <p:spPr>
          <a:xfrm>
            <a:off x="996315" y="2678430"/>
            <a:ext cx="394335" cy="4273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02" y="0"/>
                </a:moveTo>
                <a:lnTo>
                  <a:pt x="0" y="1907"/>
                </a:lnTo>
                <a:lnTo>
                  <a:pt x="4374" y="20361"/>
                </a:lnTo>
                <a:lnTo>
                  <a:pt x="9928" y="19296"/>
                </a:lnTo>
                <a:cubicBezTo>
                  <a:pt x="9923" y="19270"/>
                  <a:pt x="9928" y="19244"/>
                  <a:pt x="9928" y="19222"/>
                </a:cubicBezTo>
                <a:cubicBezTo>
                  <a:pt x="9928" y="19222"/>
                  <a:pt x="9928" y="18504"/>
                  <a:pt x="9928" y="18504"/>
                </a:cubicBezTo>
                <a:lnTo>
                  <a:pt x="4937" y="19445"/>
                </a:lnTo>
                <a:lnTo>
                  <a:pt x="1664" y="5623"/>
                </a:lnTo>
                <a:lnTo>
                  <a:pt x="14516" y="3740"/>
                </a:lnTo>
                <a:lnTo>
                  <a:pt x="15536" y="7951"/>
                </a:lnTo>
                <a:cubicBezTo>
                  <a:pt x="15768" y="7937"/>
                  <a:pt x="16002" y="7930"/>
                  <a:pt x="16234" y="7927"/>
                </a:cubicBezTo>
                <a:lnTo>
                  <a:pt x="14302" y="0"/>
                </a:lnTo>
                <a:close/>
                <a:moveTo>
                  <a:pt x="13309" y="6341"/>
                </a:moveTo>
                <a:lnTo>
                  <a:pt x="3435" y="7852"/>
                </a:lnTo>
                <a:cubicBezTo>
                  <a:pt x="3435" y="7852"/>
                  <a:pt x="3810" y="9363"/>
                  <a:pt x="3810" y="9363"/>
                </a:cubicBezTo>
                <a:lnTo>
                  <a:pt x="13658" y="7803"/>
                </a:lnTo>
                <a:lnTo>
                  <a:pt x="13309" y="6341"/>
                </a:lnTo>
                <a:close/>
                <a:moveTo>
                  <a:pt x="15938" y="8719"/>
                </a:moveTo>
                <a:cubicBezTo>
                  <a:pt x="12820" y="8719"/>
                  <a:pt x="10304" y="9648"/>
                  <a:pt x="10304" y="10800"/>
                </a:cubicBezTo>
                <a:lnTo>
                  <a:pt x="10304" y="12881"/>
                </a:lnTo>
                <a:cubicBezTo>
                  <a:pt x="10304" y="14033"/>
                  <a:pt x="12820" y="14986"/>
                  <a:pt x="15938" y="14986"/>
                </a:cubicBezTo>
                <a:cubicBezTo>
                  <a:pt x="19061" y="14986"/>
                  <a:pt x="21600" y="14033"/>
                  <a:pt x="21600" y="12881"/>
                </a:cubicBezTo>
                <a:lnTo>
                  <a:pt x="21600" y="10800"/>
                </a:lnTo>
                <a:cubicBezTo>
                  <a:pt x="21600" y="9648"/>
                  <a:pt x="19061" y="8719"/>
                  <a:pt x="15938" y="8719"/>
                </a:cubicBezTo>
                <a:close/>
                <a:moveTo>
                  <a:pt x="15938" y="9239"/>
                </a:moveTo>
                <a:cubicBezTo>
                  <a:pt x="19048" y="9239"/>
                  <a:pt x="21037" y="10162"/>
                  <a:pt x="21037" y="10800"/>
                </a:cubicBezTo>
                <a:cubicBezTo>
                  <a:pt x="21037" y="11439"/>
                  <a:pt x="19043" y="12361"/>
                  <a:pt x="15938" y="12361"/>
                </a:cubicBezTo>
                <a:cubicBezTo>
                  <a:pt x="12835" y="12361"/>
                  <a:pt x="10867" y="11439"/>
                  <a:pt x="10867" y="10800"/>
                </a:cubicBezTo>
                <a:cubicBezTo>
                  <a:pt x="10867" y="10162"/>
                  <a:pt x="12835" y="9239"/>
                  <a:pt x="15938" y="9239"/>
                </a:cubicBezTo>
                <a:close/>
                <a:moveTo>
                  <a:pt x="9633" y="10305"/>
                </a:moveTo>
                <a:lnTo>
                  <a:pt x="4293" y="11196"/>
                </a:lnTo>
                <a:cubicBezTo>
                  <a:pt x="4293" y="11196"/>
                  <a:pt x="4669" y="12707"/>
                  <a:pt x="4669" y="12707"/>
                </a:cubicBezTo>
                <a:lnTo>
                  <a:pt x="9606" y="11865"/>
                </a:lnTo>
                <a:lnTo>
                  <a:pt x="9606" y="10651"/>
                </a:lnTo>
                <a:cubicBezTo>
                  <a:pt x="9606" y="10531"/>
                  <a:pt x="9610" y="10416"/>
                  <a:pt x="9633" y="10305"/>
                </a:cubicBezTo>
                <a:close/>
                <a:moveTo>
                  <a:pt x="9552" y="14268"/>
                </a:moveTo>
                <a:cubicBezTo>
                  <a:pt x="9552" y="14268"/>
                  <a:pt x="5152" y="15036"/>
                  <a:pt x="5152" y="15036"/>
                </a:cubicBezTo>
                <a:lnTo>
                  <a:pt x="5527" y="16596"/>
                </a:lnTo>
                <a:lnTo>
                  <a:pt x="9552" y="15853"/>
                </a:lnTo>
                <a:lnTo>
                  <a:pt x="9552" y="14268"/>
                </a:lnTo>
                <a:close/>
                <a:moveTo>
                  <a:pt x="10304" y="14268"/>
                </a:moveTo>
                <a:lnTo>
                  <a:pt x="10304" y="16349"/>
                </a:lnTo>
                <a:cubicBezTo>
                  <a:pt x="10304" y="17501"/>
                  <a:pt x="12820" y="18429"/>
                  <a:pt x="15938" y="18429"/>
                </a:cubicBezTo>
                <a:cubicBezTo>
                  <a:pt x="19061" y="18429"/>
                  <a:pt x="21600" y="17501"/>
                  <a:pt x="21600" y="16349"/>
                </a:cubicBezTo>
                <a:lnTo>
                  <a:pt x="21600" y="14268"/>
                </a:lnTo>
                <a:cubicBezTo>
                  <a:pt x="21600" y="15420"/>
                  <a:pt x="19061" y="16349"/>
                  <a:pt x="15938" y="16349"/>
                </a:cubicBezTo>
                <a:cubicBezTo>
                  <a:pt x="12820" y="16349"/>
                  <a:pt x="10304" y="15420"/>
                  <a:pt x="10304" y="14268"/>
                </a:cubicBezTo>
                <a:close/>
                <a:moveTo>
                  <a:pt x="10304" y="17438"/>
                </a:moveTo>
                <a:lnTo>
                  <a:pt x="10304" y="19519"/>
                </a:lnTo>
                <a:cubicBezTo>
                  <a:pt x="10304" y="20671"/>
                  <a:pt x="12820" y="21600"/>
                  <a:pt x="15938" y="21600"/>
                </a:cubicBezTo>
                <a:cubicBezTo>
                  <a:pt x="19061" y="21600"/>
                  <a:pt x="21600" y="20671"/>
                  <a:pt x="21600" y="19519"/>
                </a:cubicBezTo>
                <a:lnTo>
                  <a:pt x="21600" y="17438"/>
                </a:lnTo>
                <a:cubicBezTo>
                  <a:pt x="21600" y="18590"/>
                  <a:pt x="19061" y="19519"/>
                  <a:pt x="15938" y="19519"/>
                </a:cubicBezTo>
                <a:cubicBezTo>
                  <a:pt x="12820" y="19519"/>
                  <a:pt x="10304" y="18590"/>
                  <a:pt x="10304" y="17438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23259" name="Shape 23259"/>
          <p:cNvSpPr/>
          <p:nvPr/>
        </p:nvSpPr>
        <p:spPr>
          <a:xfrm>
            <a:off x="5290820" y="4572000"/>
            <a:ext cx="487680" cy="426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49" y="20059"/>
                </a:moveTo>
                <a:lnTo>
                  <a:pt x="16199" y="16202"/>
                </a:lnTo>
                <a:lnTo>
                  <a:pt x="16199" y="13885"/>
                </a:lnTo>
                <a:lnTo>
                  <a:pt x="20249" y="10801"/>
                </a:lnTo>
                <a:cubicBezTo>
                  <a:pt x="20249" y="10801"/>
                  <a:pt x="20249" y="20059"/>
                  <a:pt x="20249" y="20059"/>
                </a:cubicBezTo>
                <a:close/>
                <a:moveTo>
                  <a:pt x="12824" y="9268"/>
                </a:moveTo>
                <a:cubicBezTo>
                  <a:pt x="10955" y="9268"/>
                  <a:pt x="9442" y="7534"/>
                  <a:pt x="9442" y="5403"/>
                </a:cubicBezTo>
                <a:cubicBezTo>
                  <a:pt x="9442" y="3267"/>
                  <a:pt x="10958" y="1533"/>
                  <a:pt x="12824" y="1533"/>
                </a:cubicBezTo>
                <a:cubicBezTo>
                  <a:pt x="14692" y="1533"/>
                  <a:pt x="16205" y="3267"/>
                  <a:pt x="16205" y="5403"/>
                </a:cubicBezTo>
                <a:cubicBezTo>
                  <a:pt x="16205" y="7534"/>
                  <a:pt x="14692" y="9268"/>
                  <a:pt x="12824" y="9268"/>
                </a:cubicBezTo>
                <a:cubicBezTo>
                  <a:pt x="12824" y="9268"/>
                  <a:pt x="12824" y="9268"/>
                  <a:pt x="12824" y="9268"/>
                </a:cubicBezTo>
                <a:close/>
                <a:moveTo>
                  <a:pt x="14850" y="18514"/>
                </a:moveTo>
                <a:cubicBezTo>
                  <a:pt x="14850" y="19367"/>
                  <a:pt x="14245" y="20059"/>
                  <a:pt x="13499" y="20059"/>
                </a:cubicBezTo>
                <a:lnTo>
                  <a:pt x="2698" y="20059"/>
                </a:lnTo>
                <a:cubicBezTo>
                  <a:pt x="1953" y="20059"/>
                  <a:pt x="1352" y="19369"/>
                  <a:pt x="1352" y="18514"/>
                </a:cubicBezTo>
                <a:lnTo>
                  <a:pt x="1352" y="12345"/>
                </a:lnTo>
                <a:cubicBezTo>
                  <a:pt x="1352" y="11490"/>
                  <a:pt x="1953" y="10801"/>
                  <a:pt x="2698" y="10801"/>
                </a:cubicBezTo>
                <a:lnTo>
                  <a:pt x="13499" y="10801"/>
                </a:lnTo>
                <a:cubicBezTo>
                  <a:pt x="14245" y="10801"/>
                  <a:pt x="14850" y="11490"/>
                  <a:pt x="14850" y="12345"/>
                </a:cubicBezTo>
                <a:cubicBezTo>
                  <a:pt x="14850" y="12345"/>
                  <a:pt x="14850" y="18514"/>
                  <a:pt x="14850" y="18514"/>
                </a:cubicBezTo>
                <a:close/>
                <a:moveTo>
                  <a:pt x="1352" y="6170"/>
                </a:moveTo>
                <a:cubicBezTo>
                  <a:pt x="1352" y="4469"/>
                  <a:pt x="2557" y="3086"/>
                  <a:pt x="4051" y="3086"/>
                </a:cubicBezTo>
                <a:cubicBezTo>
                  <a:pt x="5539" y="3086"/>
                  <a:pt x="6750" y="4469"/>
                  <a:pt x="6750" y="6170"/>
                </a:cubicBezTo>
                <a:cubicBezTo>
                  <a:pt x="6750" y="7877"/>
                  <a:pt x="5539" y="9259"/>
                  <a:pt x="4051" y="9259"/>
                </a:cubicBezTo>
                <a:cubicBezTo>
                  <a:pt x="2557" y="9259"/>
                  <a:pt x="1352" y="7877"/>
                  <a:pt x="1352" y="6170"/>
                </a:cubicBezTo>
                <a:cubicBezTo>
                  <a:pt x="1352" y="6170"/>
                  <a:pt x="1352" y="6170"/>
                  <a:pt x="1352" y="6170"/>
                </a:cubicBezTo>
                <a:close/>
                <a:moveTo>
                  <a:pt x="20249" y="9259"/>
                </a:moveTo>
                <a:lnTo>
                  <a:pt x="16199" y="12345"/>
                </a:lnTo>
                <a:cubicBezTo>
                  <a:pt x="16199" y="11406"/>
                  <a:pt x="15826" y="10578"/>
                  <a:pt x="15248" y="10014"/>
                </a:cubicBezTo>
                <a:cubicBezTo>
                  <a:pt x="16623" y="9067"/>
                  <a:pt x="17550" y="7365"/>
                  <a:pt x="17550" y="5403"/>
                </a:cubicBezTo>
                <a:cubicBezTo>
                  <a:pt x="17550" y="2420"/>
                  <a:pt x="15433" y="0"/>
                  <a:pt x="12824" y="0"/>
                </a:cubicBezTo>
                <a:cubicBezTo>
                  <a:pt x="10213" y="0"/>
                  <a:pt x="8101" y="2420"/>
                  <a:pt x="8101" y="5403"/>
                </a:cubicBezTo>
                <a:cubicBezTo>
                  <a:pt x="8101" y="6912"/>
                  <a:pt x="8647" y="8277"/>
                  <a:pt x="9524" y="9259"/>
                </a:cubicBezTo>
                <a:lnTo>
                  <a:pt x="7049" y="9259"/>
                </a:lnTo>
                <a:cubicBezTo>
                  <a:pt x="7695" y="8438"/>
                  <a:pt x="8101" y="7365"/>
                  <a:pt x="8101" y="6170"/>
                </a:cubicBezTo>
                <a:cubicBezTo>
                  <a:pt x="8101" y="3617"/>
                  <a:pt x="6288" y="1546"/>
                  <a:pt x="4051" y="1546"/>
                </a:cubicBezTo>
                <a:cubicBezTo>
                  <a:pt x="1813" y="1546"/>
                  <a:pt x="0" y="3617"/>
                  <a:pt x="0" y="6170"/>
                </a:cubicBezTo>
                <a:cubicBezTo>
                  <a:pt x="0" y="7568"/>
                  <a:pt x="550" y="8804"/>
                  <a:pt x="1405" y="9651"/>
                </a:cubicBezTo>
                <a:cubicBezTo>
                  <a:pt x="571" y="10179"/>
                  <a:pt x="0" y="11181"/>
                  <a:pt x="0" y="12345"/>
                </a:cubicBezTo>
                <a:lnTo>
                  <a:pt x="0" y="18514"/>
                </a:lnTo>
                <a:cubicBezTo>
                  <a:pt x="0" y="20220"/>
                  <a:pt x="1210" y="21600"/>
                  <a:pt x="2698" y="21600"/>
                </a:cubicBezTo>
                <a:lnTo>
                  <a:pt x="13499" y="21600"/>
                </a:lnTo>
                <a:cubicBezTo>
                  <a:pt x="14989" y="21600"/>
                  <a:pt x="16199" y="20220"/>
                  <a:pt x="16199" y="18514"/>
                </a:cubicBezTo>
                <a:lnTo>
                  <a:pt x="16199" y="17743"/>
                </a:lnTo>
                <a:lnTo>
                  <a:pt x="20249" y="21600"/>
                </a:lnTo>
                <a:cubicBezTo>
                  <a:pt x="20994" y="21600"/>
                  <a:pt x="21600" y="20911"/>
                  <a:pt x="21600" y="20059"/>
                </a:cubicBezTo>
                <a:lnTo>
                  <a:pt x="21600" y="10801"/>
                </a:lnTo>
                <a:cubicBezTo>
                  <a:pt x="21600" y="9949"/>
                  <a:pt x="20994" y="9259"/>
                  <a:pt x="20249" y="9259"/>
                </a:cubicBezTo>
                <a:cubicBezTo>
                  <a:pt x="20249" y="9259"/>
                  <a:pt x="20249" y="9259"/>
                  <a:pt x="20249" y="9259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4" grpId="0"/>
      <p:bldP spid="34" grpId="1"/>
      <p:bldP spid="41" grpId="0"/>
      <p:bldP spid="41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3444875"/>
            <a:ext cx="3532657" cy="3429000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025900" y="6149975"/>
            <a:ext cx="219710" cy="21971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2416810"/>
            <a:ext cx="4042410" cy="4556125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34374" y="-5715"/>
            <a:ext cx="2655721" cy="2534722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0927080" y="2113915"/>
            <a:ext cx="552450" cy="552450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353695" y="336550"/>
            <a:ext cx="16522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LOGO HERE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137775" y="6149975"/>
            <a:ext cx="17037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latin typeface="汉仪君黑-45简" panose="020B0604020202020204" charset="-122"/>
                <a:ea typeface="汉仪君黑-45简" panose="020B0604020202020204" charset="-122"/>
              </a:rPr>
              <a:t>www.docer.com</a:t>
            </a:r>
            <a:endParaRPr lang="zh-CN" altLang="en-US" sz="1600"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04665" y="2666365"/>
            <a:ext cx="358267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未来工作计划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482465" y="3602990"/>
            <a:ext cx="3227070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78" name="Shape 23178"/>
          <p:cNvSpPr/>
          <p:nvPr/>
        </p:nvSpPr>
        <p:spPr>
          <a:xfrm>
            <a:off x="5842318" y="1670050"/>
            <a:ext cx="506095" cy="545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38" y="11186"/>
                </a:moveTo>
                <a:lnTo>
                  <a:pt x="16200" y="11186"/>
                </a:lnTo>
                <a:lnTo>
                  <a:pt x="16200" y="7715"/>
                </a:lnTo>
                <a:lnTo>
                  <a:pt x="19938" y="7715"/>
                </a:lnTo>
                <a:cubicBezTo>
                  <a:pt x="19938" y="7715"/>
                  <a:pt x="19938" y="11186"/>
                  <a:pt x="19938" y="11186"/>
                </a:cubicBezTo>
                <a:close/>
                <a:moveTo>
                  <a:pt x="19938" y="15814"/>
                </a:moveTo>
                <a:lnTo>
                  <a:pt x="16200" y="15814"/>
                </a:lnTo>
                <a:lnTo>
                  <a:pt x="16200" y="11958"/>
                </a:lnTo>
                <a:lnTo>
                  <a:pt x="19938" y="11958"/>
                </a:lnTo>
                <a:cubicBezTo>
                  <a:pt x="19938" y="11958"/>
                  <a:pt x="19938" y="15814"/>
                  <a:pt x="19938" y="15814"/>
                </a:cubicBezTo>
                <a:close/>
                <a:moveTo>
                  <a:pt x="19938" y="20056"/>
                </a:moveTo>
                <a:lnTo>
                  <a:pt x="16200" y="20056"/>
                </a:lnTo>
                <a:lnTo>
                  <a:pt x="16200" y="16586"/>
                </a:lnTo>
                <a:lnTo>
                  <a:pt x="19938" y="16586"/>
                </a:lnTo>
                <a:cubicBezTo>
                  <a:pt x="19938" y="16586"/>
                  <a:pt x="19938" y="20056"/>
                  <a:pt x="19938" y="20056"/>
                </a:cubicBezTo>
                <a:close/>
                <a:moveTo>
                  <a:pt x="15077" y="5671"/>
                </a:moveTo>
                <a:cubicBezTo>
                  <a:pt x="14995" y="5595"/>
                  <a:pt x="14955" y="5505"/>
                  <a:pt x="14955" y="5400"/>
                </a:cubicBezTo>
                <a:lnTo>
                  <a:pt x="14955" y="1929"/>
                </a:lnTo>
                <a:cubicBezTo>
                  <a:pt x="14955" y="1825"/>
                  <a:pt x="14995" y="1734"/>
                  <a:pt x="15077" y="1658"/>
                </a:cubicBezTo>
                <a:cubicBezTo>
                  <a:pt x="15160" y="1581"/>
                  <a:pt x="15256" y="1543"/>
                  <a:pt x="15369" y="1543"/>
                </a:cubicBezTo>
                <a:lnTo>
                  <a:pt x="16200" y="1543"/>
                </a:lnTo>
                <a:cubicBezTo>
                  <a:pt x="16313" y="1543"/>
                  <a:pt x="16410" y="1581"/>
                  <a:pt x="16492" y="1658"/>
                </a:cubicBezTo>
                <a:cubicBezTo>
                  <a:pt x="16573" y="1734"/>
                  <a:pt x="16616" y="1825"/>
                  <a:pt x="16616" y="1929"/>
                </a:cubicBezTo>
                <a:lnTo>
                  <a:pt x="16616" y="5400"/>
                </a:lnTo>
                <a:cubicBezTo>
                  <a:pt x="16616" y="5505"/>
                  <a:pt x="16573" y="5595"/>
                  <a:pt x="16492" y="5671"/>
                </a:cubicBezTo>
                <a:cubicBezTo>
                  <a:pt x="16410" y="5747"/>
                  <a:pt x="16313" y="5786"/>
                  <a:pt x="16200" y="5786"/>
                </a:cubicBezTo>
                <a:lnTo>
                  <a:pt x="15369" y="5786"/>
                </a:lnTo>
                <a:cubicBezTo>
                  <a:pt x="15256" y="5786"/>
                  <a:pt x="15160" y="5747"/>
                  <a:pt x="15077" y="5671"/>
                </a:cubicBezTo>
                <a:cubicBezTo>
                  <a:pt x="15077" y="5671"/>
                  <a:pt x="15077" y="5671"/>
                  <a:pt x="15077" y="5671"/>
                </a:cubicBezTo>
                <a:close/>
                <a:moveTo>
                  <a:pt x="15369" y="11186"/>
                </a:moveTo>
                <a:lnTo>
                  <a:pt x="11215" y="11186"/>
                </a:lnTo>
                <a:lnTo>
                  <a:pt x="11215" y="7715"/>
                </a:lnTo>
                <a:lnTo>
                  <a:pt x="15369" y="7715"/>
                </a:lnTo>
                <a:cubicBezTo>
                  <a:pt x="15369" y="7715"/>
                  <a:pt x="15369" y="11186"/>
                  <a:pt x="15369" y="11186"/>
                </a:cubicBezTo>
                <a:close/>
                <a:moveTo>
                  <a:pt x="15369" y="15814"/>
                </a:moveTo>
                <a:lnTo>
                  <a:pt x="11215" y="15814"/>
                </a:lnTo>
                <a:lnTo>
                  <a:pt x="11215" y="11958"/>
                </a:lnTo>
                <a:lnTo>
                  <a:pt x="15369" y="11958"/>
                </a:lnTo>
                <a:cubicBezTo>
                  <a:pt x="15369" y="11958"/>
                  <a:pt x="15369" y="15814"/>
                  <a:pt x="15369" y="15814"/>
                </a:cubicBezTo>
                <a:close/>
                <a:moveTo>
                  <a:pt x="15369" y="20056"/>
                </a:moveTo>
                <a:lnTo>
                  <a:pt x="11215" y="20056"/>
                </a:lnTo>
                <a:lnTo>
                  <a:pt x="11215" y="16586"/>
                </a:lnTo>
                <a:lnTo>
                  <a:pt x="15369" y="16586"/>
                </a:lnTo>
                <a:cubicBezTo>
                  <a:pt x="15369" y="16586"/>
                  <a:pt x="15369" y="20056"/>
                  <a:pt x="15369" y="20056"/>
                </a:cubicBezTo>
                <a:close/>
                <a:moveTo>
                  <a:pt x="10384" y="11186"/>
                </a:moveTo>
                <a:lnTo>
                  <a:pt x="6231" y="11186"/>
                </a:lnTo>
                <a:lnTo>
                  <a:pt x="6231" y="7715"/>
                </a:lnTo>
                <a:lnTo>
                  <a:pt x="10384" y="7715"/>
                </a:lnTo>
                <a:cubicBezTo>
                  <a:pt x="10384" y="7715"/>
                  <a:pt x="10384" y="11186"/>
                  <a:pt x="10384" y="11186"/>
                </a:cubicBezTo>
                <a:close/>
                <a:moveTo>
                  <a:pt x="10384" y="15814"/>
                </a:moveTo>
                <a:lnTo>
                  <a:pt x="6231" y="15814"/>
                </a:lnTo>
                <a:lnTo>
                  <a:pt x="6231" y="11958"/>
                </a:lnTo>
                <a:lnTo>
                  <a:pt x="10384" y="11958"/>
                </a:lnTo>
                <a:cubicBezTo>
                  <a:pt x="10384" y="11958"/>
                  <a:pt x="10384" y="15814"/>
                  <a:pt x="10384" y="15814"/>
                </a:cubicBezTo>
                <a:close/>
                <a:moveTo>
                  <a:pt x="10384" y="20056"/>
                </a:moveTo>
                <a:lnTo>
                  <a:pt x="6231" y="20056"/>
                </a:lnTo>
                <a:lnTo>
                  <a:pt x="6231" y="16586"/>
                </a:lnTo>
                <a:lnTo>
                  <a:pt x="10384" y="16586"/>
                </a:lnTo>
                <a:cubicBezTo>
                  <a:pt x="10384" y="16586"/>
                  <a:pt x="10384" y="20056"/>
                  <a:pt x="10384" y="20056"/>
                </a:cubicBezTo>
                <a:close/>
                <a:moveTo>
                  <a:pt x="5108" y="5671"/>
                </a:moveTo>
                <a:cubicBezTo>
                  <a:pt x="5025" y="5595"/>
                  <a:pt x="4985" y="5505"/>
                  <a:pt x="4985" y="5400"/>
                </a:cubicBezTo>
                <a:lnTo>
                  <a:pt x="4985" y="1929"/>
                </a:lnTo>
                <a:cubicBezTo>
                  <a:pt x="4985" y="1825"/>
                  <a:pt x="5025" y="1734"/>
                  <a:pt x="5108" y="1658"/>
                </a:cubicBezTo>
                <a:cubicBezTo>
                  <a:pt x="5190" y="1581"/>
                  <a:pt x="5287" y="1543"/>
                  <a:pt x="5399" y="1543"/>
                </a:cubicBezTo>
                <a:lnTo>
                  <a:pt x="6231" y="1543"/>
                </a:lnTo>
                <a:cubicBezTo>
                  <a:pt x="6345" y="1543"/>
                  <a:pt x="6440" y="1581"/>
                  <a:pt x="6523" y="1658"/>
                </a:cubicBezTo>
                <a:cubicBezTo>
                  <a:pt x="6605" y="1734"/>
                  <a:pt x="6647" y="1825"/>
                  <a:pt x="6647" y="1929"/>
                </a:cubicBezTo>
                <a:lnTo>
                  <a:pt x="6647" y="5400"/>
                </a:lnTo>
                <a:cubicBezTo>
                  <a:pt x="6647" y="5505"/>
                  <a:pt x="6605" y="5595"/>
                  <a:pt x="6523" y="5671"/>
                </a:cubicBezTo>
                <a:cubicBezTo>
                  <a:pt x="6440" y="5747"/>
                  <a:pt x="6345" y="5786"/>
                  <a:pt x="6231" y="5786"/>
                </a:cubicBezTo>
                <a:lnTo>
                  <a:pt x="5399" y="5786"/>
                </a:lnTo>
                <a:cubicBezTo>
                  <a:pt x="5287" y="5786"/>
                  <a:pt x="5190" y="5747"/>
                  <a:pt x="5108" y="5671"/>
                </a:cubicBezTo>
                <a:cubicBezTo>
                  <a:pt x="5108" y="5671"/>
                  <a:pt x="5108" y="5671"/>
                  <a:pt x="5108" y="5671"/>
                </a:cubicBezTo>
                <a:close/>
                <a:moveTo>
                  <a:pt x="5399" y="11186"/>
                </a:moveTo>
                <a:lnTo>
                  <a:pt x="1661" y="11186"/>
                </a:lnTo>
                <a:lnTo>
                  <a:pt x="1661" y="7715"/>
                </a:lnTo>
                <a:lnTo>
                  <a:pt x="5399" y="7715"/>
                </a:lnTo>
                <a:cubicBezTo>
                  <a:pt x="5399" y="7715"/>
                  <a:pt x="5399" y="11186"/>
                  <a:pt x="5399" y="11186"/>
                </a:cubicBezTo>
                <a:close/>
                <a:moveTo>
                  <a:pt x="5399" y="15814"/>
                </a:moveTo>
                <a:lnTo>
                  <a:pt x="1661" y="15814"/>
                </a:lnTo>
                <a:lnTo>
                  <a:pt x="1661" y="11958"/>
                </a:lnTo>
                <a:lnTo>
                  <a:pt x="5399" y="11958"/>
                </a:lnTo>
                <a:cubicBezTo>
                  <a:pt x="5399" y="11958"/>
                  <a:pt x="5399" y="15814"/>
                  <a:pt x="5399" y="15814"/>
                </a:cubicBezTo>
                <a:close/>
                <a:moveTo>
                  <a:pt x="5399" y="20056"/>
                </a:moveTo>
                <a:lnTo>
                  <a:pt x="1661" y="20056"/>
                </a:lnTo>
                <a:lnTo>
                  <a:pt x="1661" y="16586"/>
                </a:lnTo>
                <a:lnTo>
                  <a:pt x="5399" y="16586"/>
                </a:lnTo>
                <a:cubicBezTo>
                  <a:pt x="5399" y="16586"/>
                  <a:pt x="5399" y="20056"/>
                  <a:pt x="5399" y="20056"/>
                </a:cubicBezTo>
                <a:close/>
                <a:moveTo>
                  <a:pt x="21107" y="3544"/>
                </a:moveTo>
                <a:cubicBezTo>
                  <a:pt x="20779" y="3238"/>
                  <a:pt x="20389" y="3086"/>
                  <a:pt x="19939" y="3086"/>
                </a:cubicBezTo>
                <a:lnTo>
                  <a:pt x="18276" y="3086"/>
                </a:lnTo>
                <a:lnTo>
                  <a:pt x="18276" y="1929"/>
                </a:lnTo>
                <a:cubicBezTo>
                  <a:pt x="18276" y="1399"/>
                  <a:pt x="18075" y="945"/>
                  <a:pt x="17667" y="567"/>
                </a:cubicBezTo>
                <a:cubicBezTo>
                  <a:pt x="17260" y="190"/>
                  <a:pt x="16771" y="0"/>
                  <a:pt x="16200" y="0"/>
                </a:cubicBezTo>
                <a:lnTo>
                  <a:pt x="15369" y="0"/>
                </a:lnTo>
                <a:cubicBezTo>
                  <a:pt x="14798" y="0"/>
                  <a:pt x="14310" y="190"/>
                  <a:pt x="13903" y="567"/>
                </a:cubicBezTo>
                <a:cubicBezTo>
                  <a:pt x="13496" y="945"/>
                  <a:pt x="13292" y="1399"/>
                  <a:pt x="13292" y="1929"/>
                </a:cubicBezTo>
                <a:lnTo>
                  <a:pt x="13292" y="3086"/>
                </a:lnTo>
                <a:lnTo>
                  <a:pt x="8308" y="3086"/>
                </a:lnTo>
                <a:lnTo>
                  <a:pt x="8308" y="1929"/>
                </a:lnTo>
                <a:cubicBezTo>
                  <a:pt x="8308" y="1399"/>
                  <a:pt x="8104" y="945"/>
                  <a:pt x="7699" y="567"/>
                </a:cubicBezTo>
                <a:cubicBezTo>
                  <a:pt x="7290" y="190"/>
                  <a:pt x="6803" y="0"/>
                  <a:pt x="6231" y="0"/>
                </a:cubicBezTo>
                <a:lnTo>
                  <a:pt x="5399" y="0"/>
                </a:lnTo>
                <a:cubicBezTo>
                  <a:pt x="4829" y="0"/>
                  <a:pt x="4340" y="190"/>
                  <a:pt x="3933" y="567"/>
                </a:cubicBezTo>
                <a:cubicBezTo>
                  <a:pt x="3526" y="945"/>
                  <a:pt x="3324" y="1399"/>
                  <a:pt x="3324" y="1929"/>
                </a:cubicBezTo>
                <a:lnTo>
                  <a:pt x="3324" y="3086"/>
                </a:lnTo>
                <a:lnTo>
                  <a:pt x="1661" y="3086"/>
                </a:lnTo>
                <a:cubicBezTo>
                  <a:pt x="1212" y="3086"/>
                  <a:pt x="822" y="3238"/>
                  <a:pt x="493" y="3544"/>
                </a:cubicBezTo>
                <a:cubicBezTo>
                  <a:pt x="164" y="3849"/>
                  <a:pt x="0" y="4211"/>
                  <a:pt x="0" y="4629"/>
                </a:cubicBezTo>
                <a:lnTo>
                  <a:pt x="0" y="20058"/>
                </a:lnTo>
                <a:cubicBezTo>
                  <a:pt x="0" y="20476"/>
                  <a:pt x="164" y="20837"/>
                  <a:pt x="493" y="21142"/>
                </a:cubicBezTo>
                <a:cubicBezTo>
                  <a:pt x="822" y="21448"/>
                  <a:pt x="1212" y="21600"/>
                  <a:pt x="1661" y="21600"/>
                </a:cubicBezTo>
                <a:lnTo>
                  <a:pt x="19938" y="21600"/>
                </a:lnTo>
                <a:cubicBezTo>
                  <a:pt x="20389" y="21600"/>
                  <a:pt x="20779" y="21448"/>
                  <a:pt x="21107" y="21142"/>
                </a:cubicBezTo>
                <a:cubicBezTo>
                  <a:pt x="21436" y="20837"/>
                  <a:pt x="21600" y="20476"/>
                  <a:pt x="21600" y="20058"/>
                </a:cubicBezTo>
                <a:lnTo>
                  <a:pt x="21600" y="4629"/>
                </a:lnTo>
                <a:cubicBezTo>
                  <a:pt x="21600" y="4211"/>
                  <a:pt x="21436" y="3849"/>
                  <a:pt x="21107" y="3544"/>
                </a:cubicBezTo>
                <a:cubicBezTo>
                  <a:pt x="21107" y="3544"/>
                  <a:pt x="21107" y="3544"/>
                  <a:pt x="21107" y="3544"/>
                </a:cubicBezTo>
                <a:close/>
              </a:path>
            </a:pathLst>
          </a:custGeom>
          <a:solidFill>
            <a:srgbClr val="D87B79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cxnSp>
        <p:nvCxnSpPr>
          <p:cNvPr id="27" name="直接连接符 26"/>
          <p:cNvCxnSpPr/>
          <p:nvPr/>
        </p:nvCxnSpPr>
        <p:spPr>
          <a:xfrm>
            <a:off x="4483100" y="2590165"/>
            <a:ext cx="3227070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981960" y="3885565"/>
            <a:ext cx="6391275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5353050" y="4721225"/>
            <a:ext cx="1648460" cy="384175"/>
          </a:xfrm>
          <a:prstGeom prst="roundRect">
            <a:avLst>
              <a:gd name="adj" fmla="val 50000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5860415" y="4664075"/>
            <a:ext cx="635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04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538480" y="2963545"/>
            <a:ext cx="552450" cy="55245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8" grpId="0"/>
      <p:bldP spid="3" grpId="1"/>
      <p:bldP spid="28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4834890"/>
            <a:ext cx="2099945" cy="2038985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53695" y="4419600"/>
            <a:ext cx="294640" cy="29464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329815" y="6494145"/>
            <a:ext cx="201295" cy="20129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3883025"/>
            <a:ext cx="2741295" cy="3089910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0374630" y="-5715"/>
            <a:ext cx="1815465" cy="1732915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1351260" y="1481455"/>
            <a:ext cx="371475" cy="37147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836160" y="26289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未来工作计划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12055" y="722630"/>
            <a:ext cx="16878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>
                <a:latin typeface="汉仪晓波花月圆简" panose="00020600040101010101" charset="-122"/>
                <a:ea typeface="汉仪晓波花月圆简" panose="00020600040101010101" charset="-122"/>
              </a:rPr>
              <a:t>Add the text here</a:t>
            </a:r>
            <a:endParaRPr lang="zh-CN" altLang="en-US" sz="1200"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5436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10807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349355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16268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075436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10807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1349355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16268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075436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10807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1349355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16268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>
            <a:off x="1177925" y="5180330"/>
            <a:ext cx="9958705" cy="0"/>
          </a:xfrm>
          <a:prstGeom prst="line">
            <a:avLst/>
          </a:prstGeom>
          <a:ln w="69850" cmpd="dbl">
            <a:solidFill>
              <a:srgbClr val="5979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2040255" y="4343400"/>
            <a:ext cx="0" cy="86296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3962400" y="3705225"/>
            <a:ext cx="0" cy="148463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5825490" y="4309110"/>
            <a:ext cx="0" cy="87122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7733030" y="4069080"/>
            <a:ext cx="0" cy="10922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9735185" y="4309110"/>
            <a:ext cx="0" cy="85217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圆角矩形 29"/>
          <p:cNvSpPr/>
          <p:nvPr/>
        </p:nvSpPr>
        <p:spPr>
          <a:xfrm>
            <a:off x="1548765" y="2628265"/>
            <a:ext cx="1131570" cy="383540"/>
          </a:xfrm>
          <a:prstGeom prst="roundRect">
            <a:avLst>
              <a:gd name="adj" fmla="val 50000"/>
            </a:avLst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3385820" y="1816735"/>
            <a:ext cx="1131570" cy="383540"/>
          </a:xfrm>
          <a:prstGeom prst="roundRect">
            <a:avLst>
              <a:gd name="adj" fmla="val 50000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5259705" y="2461895"/>
            <a:ext cx="1131570" cy="383540"/>
          </a:xfrm>
          <a:prstGeom prst="roundRect">
            <a:avLst>
              <a:gd name="adj" fmla="val 50000"/>
            </a:avLst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圆角矩形 32"/>
          <p:cNvSpPr/>
          <p:nvPr/>
        </p:nvSpPr>
        <p:spPr>
          <a:xfrm>
            <a:off x="7165975" y="1925320"/>
            <a:ext cx="1131570" cy="383540"/>
          </a:xfrm>
          <a:prstGeom prst="roundRect">
            <a:avLst>
              <a:gd name="adj" fmla="val 50000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圆角矩形 33"/>
          <p:cNvSpPr/>
          <p:nvPr/>
        </p:nvSpPr>
        <p:spPr>
          <a:xfrm>
            <a:off x="9189085" y="2321560"/>
            <a:ext cx="1131570" cy="383540"/>
          </a:xfrm>
          <a:prstGeom prst="roundRect">
            <a:avLst>
              <a:gd name="adj" fmla="val 50000"/>
            </a:avLst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1123315" y="3235960"/>
            <a:ext cx="198247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971165" y="2464435"/>
            <a:ext cx="198247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834255" y="3089275"/>
            <a:ext cx="198247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740525" y="2551430"/>
            <a:ext cx="198247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781415" y="3019425"/>
            <a:ext cx="198247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858010" y="4114165"/>
            <a:ext cx="363855" cy="36385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3780790" y="3341370"/>
            <a:ext cx="363855" cy="36385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5643245" y="4014470"/>
            <a:ext cx="363855" cy="36385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549515" y="3692525"/>
            <a:ext cx="363855" cy="36385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9571990" y="3995420"/>
            <a:ext cx="363855" cy="36385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1634490" y="2609215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小标题</a:t>
            </a:r>
            <a:endParaRPr lang="zh-CN" altLang="en-US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498215" y="1788160"/>
            <a:ext cx="8877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小标题</a:t>
            </a:r>
            <a:endParaRPr lang="zh-CN" altLang="en-US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371465" y="245491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小标题</a:t>
            </a:r>
            <a:endParaRPr lang="zh-CN" altLang="en-US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278370" y="190246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小标题</a:t>
            </a:r>
            <a:endParaRPr lang="zh-CN" altLang="en-US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9291955" y="232156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小标题</a:t>
            </a:r>
            <a:endParaRPr lang="zh-CN" altLang="en-US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858010" y="4114165"/>
            <a:ext cx="3098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1</a:t>
            </a:r>
            <a:endParaRPr lang="en-US" altLang="zh-CN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3787140" y="3303270"/>
            <a:ext cx="3098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2</a:t>
            </a:r>
            <a:endParaRPr lang="en-US" altLang="zh-CN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5650865" y="4010025"/>
            <a:ext cx="3098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3</a:t>
            </a:r>
            <a:endParaRPr lang="en-US" altLang="zh-CN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549515" y="3663950"/>
            <a:ext cx="309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43</a:t>
            </a:r>
            <a:endParaRPr lang="en-US" altLang="zh-CN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9589135" y="3971925"/>
            <a:ext cx="309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53</a:t>
            </a:r>
            <a:endParaRPr lang="en-US" altLang="zh-CN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6" grpId="0"/>
      <p:bldP spid="36" grpId="1"/>
      <p:bldP spid="35" grpId="0"/>
      <p:bldP spid="35" grpId="1"/>
      <p:bldP spid="37" grpId="0"/>
      <p:bldP spid="37" grpId="1"/>
      <p:bldP spid="38" grpId="0"/>
      <p:bldP spid="38" grpId="1"/>
      <p:bldP spid="39" grpId="0"/>
      <p:bldP spid="39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3444875"/>
            <a:ext cx="3532657" cy="3429000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025900" y="6149975"/>
            <a:ext cx="219710" cy="21971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2416810"/>
            <a:ext cx="4042410" cy="4556125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34374" y="-5715"/>
            <a:ext cx="2655721" cy="2534722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0927080" y="2113915"/>
            <a:ext cx="552450" cy="552450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3718560" y="2329180"/>
            <a:ext cx="4754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sz="6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cs typeface="汉仪晓波花月圆简" panose="00020600040101010101" charset="-122"/>
              </a:rPr>
              <a:t>谢谢大家观看</a:t>
            </a:r>
            <a:endParaRPr lang="zh-CN" sz="60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  <a:cs typeface="汉仪晓波花月圆简" panose="0002060004010101010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264093" y="3743325"/>
            <a:ext cx="76638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Every second brings a fresh beginning, every hour holds a new promise, every night dreams can bring hope, and every day is what we choose to make it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369118" y="1868805"/>
            <a:ext cx="34524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YEAR</a:t>
            </a:r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 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END</a:t>
            </a:r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 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REPORT</a:t>
            </a:r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 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PPT</a:t>
            </a:r>
            <a:endParaRPr lang="en-US" altLang="zh-CN" sz="2400">
              <a:solidFill>
                <a:schemeClr val="tx1">
                  <a:lumMod val="65000"/>
                  <a:lumOff val="35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5153978" y="4603115"/>
            <a:ext cx="1884045" cy="342900"/>
          </a:xfrm>
          <a:prstGeom prst="roundRect">
            <a:avLst>
              <a:gd name="adj" fmla="val 50000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3" name="直接连接符 32"/>
          <p:cNvCxnSpPr/>
          <p:nvPr/>
        </p:nvCxnSpPr>
        <p:spPr>
          <a:xfrm>
            <a:off x="5645468" y="3543935"/>
            <a:ext cx="89852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5645785" y="4603115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</a:rPr>
              <a:t>汇报人：</a:t>
            </a:r>
            <a:endParaRPr lang="zh-CN" altLang="en-US" sz="16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53695" y="336550"/>
            <a:ext cx="16522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LOGO HERE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137775" y="6149975"/>
            <a:ext cx="17037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latin typeface="汉仪君黑-45简" panose="020B0604020202020204" charset="-122"/>
                <a:ea typeface="汉仪君黑-45简" panose="020B0604020202020204" charset="-122"/>
              </a:rPr>
              <a:t>www.docer.com</a:t>
            </a:r>
            <a:endParaRPr lang="zh-CN" altLang="en-US" sz="1600"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643890" y="3088005"/>
            <a:ext cx="552450" cy="55245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8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1282065" y="2287270"/>
            <a:ext cx="4042410" cy="640080"/>
            <a:chOff x="1051" y="3613"/>
            <a:chExt cx="6366" cy="1008"/>
          </a:xfrm>
        </p:grpSpPr>
        <p:sp>
          <p:nvSpPr>
            <p:cNvPr id="10" name="文本框 9"/>
            <p:cNvSpPr txBox="1"/>
            <p:nvPr/>
          </p:nvSpPr>
          <p:spPr>
            <a:xfrm>
              <a:off x="1051" y="3613"/>
              <a:ext cx="1702" cy="3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</a:rPr>
                <a:t>中文｜字体名称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182" y="4621"/>
              <a:ext cx="6235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1282700" y="3149600"/>
            <a:ext cx="4050665" cy="638810"/>
            <a:chOff x="1193" y="3615"/>
            <a:chExt cx="6379" cy="1006"/>
          </a:xfrm>
        </p:grpSpPr>
        <p:sp>
          <p:nvSpPr>
            <p:cNvPr id="31" name="文本框 30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</a:rPr>
                <a:t>中文｜字体名称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cxnSp>
          <p:nvCxnSpPr>
            <p:cNvPr id="3" name="直接连接符 2"/>
            <p:cNvCxnSpPr/>
            <p:nvPr/>
          </p:nvCxnSpPr>
          <p:spPr>
            <a:xfrm>
              <a:off x="1323" y="4621"/>
              <a:ext cx="624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/>
          <p:nvPr/>
        </p:nvGrpSpPr>
        <p:grpSpPr>
          <a:xfrm>
            <a:off x="0" y="546735"/>
            <a:ext cx="7395845" cy="467995"/>
            <a:chOff x="0" y="861"/>
            <a:chExt cx="11647" cy="737"/>
          </a:xfrm>
        </p:grpSpPr>
        <p:sp>
          <p:nvSpPr>
            <p:cNvPr id="20" name="矩形 19"/>
            <p:cNvSpPr/>
            <p:nvPr/>
          </p:nvSpPr>
          <p:spPr>
            <a:xfrm>
              <a:off x="0" y="861"/>
              <a:ext cx="170" cy="737"/>
            </a:xfrm>
            <a:prstGeom prst="rect">
              <a:avLst/>
            </a:prstGeom>
            <a:solidFill>
              <a:srgbClr val="FF28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66" y="869"/>
              <a:ext cx="6175" cy="72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400" b="1">
                  <a:solidFill>
                    <a:srgbClr val="222222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稻壳儿</a:t>
              </a:r>
              <a:r>
                <a:rPr lang="en-US" altLang="zh-CN" sz="2400" b="1">
                  <a:solidFill>
                    <a:srgbClr val="222222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PPT</a:t>
              </a:r>
              <a:r>
                <a:rPr lang="zh-CN" altLang="en-US" sz="2400" b="1">
                  <a:solidFill>
                    <a:srgbClr val="222222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模板使用说明</a:t>
              </a:r>
              <a:endParaRPr lang="zh-CN" altLang="en-US" sz="2400" b="1">
                <a:solidFill>
                  <a:srgbClr val="222222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474" y="1013"/>
              <a:ext cx="6173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spc="100">
                  <a:solidFill>
                    <a:srgbClr val="222222">
                      <a:alpha val="60000"/>
                    </a:srgbClr>
                  </a:solidFill>
                  <a:uFillTx/>
                  <a:latin typeface="黑体" panose="02010609060101010101" charset="-122"/>
                  <a:ea typeface="黑体" panose="02010609060101010101" charset="-122"/>
                </a:rPr>
                <a:t>（本页为说明页，用户使用模板时可删除本页内容）</a:t>
              </a:r>
              <a:endParaRPr lang="zh-CN" altLang="en-US" sz="1200" spc="100">
                <a:solidFill>
                  <a:srgbClr val="222222">
                    <a:alpha val="60000"/>
                  </a:srgbClr>
                </a:solidFill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265555" y="1397000"/>
            <a:ext cx="1988820" cy="645160"/>
            <a:chOff x="1166" y="2210"/>
            <a:chExt cx="3132" cy="1016"/>
          </a:xfrm>
        </p:grpSpPr>
        <p:sp>
          <p:nvSpPr>
            <p:cNvPr id="26" name="文本框 25"/>
            <p:cNvSpPr txBox="1"/>
            <p:nvPr/>
          </p:nvSpPr>
          <p:spPr>
            <a:xfrm>
              <a:off x="1166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黑体" panose="02010609060101010101" charset="-122"/>
                  <a:ea typeface="黑体" panose="02010609060101010101" charset="-122"/>
                  <a:cs typeface="思源黑体 CN Bold" panose="020B0800000000000000" pitchFamily="34" charset="-122"/>
                </a:rPr>
                <a:t>01</a:t>
              </a:r>
              <a:endParaRPr lang="en-US" sz="3600" b="1">
                <a:solidFill>
                  <a:srgbClr val="FF2832"/>
                </a:solidFill>
                <a:latin typeface="黑体" panose="02010609060101010101" charset="-122"/>
                <a:ea typeface="黑体" panose="02010609060101010101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012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黑体" panose="02010609060101010101" charset="-122"/>
                  <a:ea typeface="黑体" panose="02010609060101010101" charset="-122"/>
                  <a:cs typeface="Microsoft YaHei Bold" panose="020B0503020204020204" charset="-122"/>
                </a:rPr>
                <a:t>字体说明</a:t>
              </a:r>
              <a:endParaRPr lang="zh-CN" altLang="en-US" sz="2000" b="1">
                <a:solidFill>
                  <a:srgbClr val="222222"/>
                </a:solidFill>
                <a:latin typeface="黑体" panose="02010609060101010101" charset="-122"/>
                <a:ea typeface="黑体" panose="02010609060101010101" charset="-122"/>
                <a:cs typeface="Microsoft YaHei Bold" panose="020B0503020204020204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>
            <a:off x="6096000" y="2048510"/>
            <a:ext cx="0" cy="4320000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6727190" y="1419860"/>
            <a:ext cx="2052955" cy="645160"/>
            <a:chOff x="1213" y="2210"/>
            <a:chExt cx="3233" cy="1016"/>
          </a:xfrm>
        </p:grpSpPr>
        <p:sp>
          <p:nvSpPr>
            <p:cNvPr id="63" name="文本框 62"/>
            <p:cNvSpPr txBox="1"/>
            <p:nvPr/>
          </p:nvSpPr>
          <p:spPr>
            <a:xfrm>
              <a:off x="1213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黑体" panose="02010609060101010101" charset="-122"/>
                  <a:ea typeface="黑体" panose="02010609060101010101" charset="-122"/>
                  <a:cs typeface="思源黑体 CN Bold" panose="020B0800000000000000" pitchFamily="34" charset="-122"/>
                </a:rPr>
                <a:t>02</a:t>
              </a:r>
              <a:endParaRPr lang="en-US" sz="3600" b="1">
                <a:solidFill>
                  <a:srgbClr val="FF2832"/>
                </a:solidFill>
                <a:latin typeface="黑体" panose="02010609060101010101" charset="-122"/>
                <a:ea typeface="黑体" panose="02010609060101010101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160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黑体" panose="02010609060101010101" charset="-122"/>
                  <a:ea typeface="黑体" panose="02010609060101010101" charset="-122"/>
                  <a:cs typeface="Microsoft YaHei Bold" panose="020B0503020204020204" charset="-122"/>
                </a:rPr>
                <a:t>素材说明</a:t>
              </a:r>
              <a:endParaRPr lang="zh-CN" altLang="en-US" sz="2000" b="1">
                <a:solidFill>
                  <a:srgbClr val="222222"/>
                </a:solidFill>
                <a:latin typeface="黑体" panose="02010609060101010101" charset="-122"/>
                <a:ea typeface="黑体" panose="02010609060101010101" charset="-122"/>
                <a:cs typeface="Microsoft YaHei Bold" panose="020B050302020402020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27190" y="2266950"/>
            <a:ext cx="3959860" cy="732155"/>
            <a:chOff x="7197" y="3533"/>
            <a:chExt cx="6236" cy="1153"/>
          </a:xfrm>
        </p:grpSpPr>
        <p:sp>
          <p:nvSpPr>
            <p:cNvPr id="68" name="文本框 67"/>
            <p:cNvSpPr txBox="1"/>
            <p:nvPr/>
          </p:nvSpPr>
          <p:spPr>
            <a:xfrm>
              <a:off x="7197" y="3533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latin typeface="黑体" panose="02010609060101010101" charset="-122"/>
                  <a:ea typeface="黑体" panose="02010609060101010101" charset="-122"/>
                </a:rPr>
                <a:t>图片：</a:t>
              </a:r>
              <a:endParaRPr lang="zh-CN" altLang="en-US" sz="1000" b="1">
                <a:solidFill>
                  <a:srgbClr val="222222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197" y="3977"/>
              <a:ext cx="6236" cy="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模板中使用的图片来源于【</a:t>
              </a:r>
              <a:r>
                <a:rPr lang="zh-CN" altLang="en-US" sz="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君黑-45简" panose="020B0604020202020204" charset="-122"/>
                  <a:ea typeface="汉仪君黑-45简" panose="020B0604020202020204" charset="-122"/>
                  <a:sym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君黑-45简" panose="020B0604020202020204" charset="-122"/>
                  <a:ea typeface="汉仪君黑-45简" panose="020B0604020202020204" charset="-122"/>
                  <a:sym typeface="+mn-ea"/>
                </a:rPr>
                <a:t>unsplash </a:t>
              </a:r>
              <a:r>
                <a:rPr lang="zh-CN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君黑-45简" panose="020B0604020202020204" charset="-122"/>
                  <a:ea typeface="汉仪君黑-45简" panose="020B0604020202020204" charset="-122"/>
                  <a:sym typeface="+mn-ea"/>
                </a:rPr>
                <a:t>网站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】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，该图片具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有CC0共享协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议，您可在遵循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CC0共享协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议的情况下使用。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sym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56543" y="5793219"/>
            <a:ext cx="4077457" cy="5752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 fontAlgn="auto">
              <a:lnSpc>
                <a:spcPct val="150000"/>
              </a:lnSpc>
            </a:pPr>
            <a:r>
              <a:rPr lang="zh-CN" altLang="en-US" sz="700">
                <a:solidFill>
                  <a:srgbClr val="222222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【说明】</a:t>
            </a:r>
            <a:endParaRPr lang="zh-CN" altLang="en-US" sz="700">
              <a:solidFill>
                <a:srgbClr val="222222">
                  <a:alpha val="6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9370" algn="l" fontAlgn="auto">
              <a:lnSpc>
                <a:spcPct val="150000"/>
              </a:lnSpc>
            </a:pPr>
            <a:r>
              <a:rPr sz="700">
                <a:solidFill>
                  <a:srgbClr val="222222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模板中使用的字体仅限于个人学习、研究或欣赏目的使用，如需商用请您自行向版权方购买、获取商用版权。</a:t>
            </a:r>
            <a:endParaRPr sz="700">
              <a:solidFill>
                <a:srgbClr val="222222">
                  <a:alpha val="6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17" name="文本框 23"/>
          <p:cNvSpPr txBox="1"/>
          <p:nvPr/>
        </p:nvSpPr>
        <p:spPr>
          <a:xfrm>
            <a:off x="1263650" y="2528523"/>
            <a:ext cx="31572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cs typeface="汉仪晓波花月圆简" panose="00020600040101010101" charset="-122"/>
                <a:sym typeface="+mn-ea"/>
              </a:rPr>
              <a:t>汉仪</a:t>
            </a:r>
            <a:r>
              <a:rPr 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cs typeface="汉仪晓波花月圆简" panose="00020600040101010101" charset="-122"/>
                <a:sym typeface="+mn-ea"/>
              </a:rPr>
              <a:t>晓波花月圆简</a:t>
            </a:r>
            <a:endParaRPr lang="zh-CN" sz="2000" dirty="0">
              <a:solidFill>
                <a:srgbClr val="222222"/>
              </a:solidFill>
              <a:latin typeface="汉仪晓波花月圆简" panose="00020600040101010101" charset="-122"/>
              <a:ea typeface="汉仪晓波花月圆简" panose="00020600040101010101" charset="-122"/>
              <a:cs typeface="汉仪晓波花月圆简" panose="00020600040101010101" charset="-122"/>
              <a:sym typeface="+mn-ea"/>
            </a:endParaRPr>
          </a:p>
        </p:txBody>
      </p:sp>
      <p:sp>
        <p:nvSpPr>
          <p:cNvPr id="114" name="文本框 36"/>
          <p:cNvSpPr txBox="1"/>
          <p:nvPr/>
        </p:nvSpPr>
        <p:spPr>
          <a:xfrm>
            <a:off x="1263650" y="3410538"/>
            <a:ext cx="31572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222222"/>
                </a:solidFill>
                <a:latin typeface="汉仪君黑-45简" panose="020B0604020202020204" charset="-122"/>
                <a:ea typeface="汉仪君黑-45简" panose="020B0604020202020204" charset="-122"/>
                <a:cs typeface="Microsoft YaHei Bold" panose="020B0503020204020204" charset="-122"/>
                <a:sym typeface="+mn-ea"/>
              </a:rPr>
              <a:t>汉仪君黑</a:t>
            </a:r>
            <a:r>
              <a:rPr lang="en-US" altLang="zh-CN" sz="2000" dirty="0">
                <a:solidFill>
                  <a:srgbClr val="222222"/>
                </a:solidFill>
                <a:latin typeface="汉仪君黑-45简" panose="020B0604020202020204" charset="-122"/>
                <a:ea typeface="汉仪君黑-45简" panose="020B0604020202020204" charset="-122"/>
                <a:cs typeface="Microsoft YaHei Bold" panose="020B0503020204020204" charset="-122"/>
                <a:sym typeface="+mn-ea"/>
              </a:rPr>
              <a:t>-45</a:t>
            </a:r>
            <a:r>
              <a:rPr lang="zh-CN" altLang="en-US" sz="2000" dirty="0">
                <a:solidFill>
                  <a:srgbClr val="222222"/>
                </a:solidFill>
                <a:latin typeface="汉仪君黑-45简" panose="020B0604020202020204" charset="-122"/>
                <a:ea typeface="汉仪君黑-45简" panose="020B0604020202020204" charset="-122"/>
                <a:cs typeface="Microsoft YaHei Bold" panose="020B0503020204020204" charset="-122"/>
                <a:sym typeface="+mn-ea"/>
              </a:rPr>
              <a:t>简</a:t>
            </a:r>
            <a:endParaRPr lang="zh-CN" altLang="en-US" sz="2000" dirty="0">
              <a:solidFill>
                <a:srgbClr val="222222"/>
              </a:solidFill>
              <a:latin typeface="汉仪君黑-45简" panose="020B0604020202020204" charset="-122"/>
              <a:ea typeface="汉仪君黑-45简" panose="020B0604020202020204" charset="-122"/>
              <a:cs typeface="Microsoft YaHei Bold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3444875"/>
            <a:ext cx="3532657" cy="3429000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10565" y="3006090"/>
            <a:ext cx="552450" cy="55245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025900" y="6149975"/>
            <a:ext cx="219710" cy="21971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2416810"/>
            <a:ext cx="4042410" cy="4556125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34374" y="-5715"/>
            <a:ext cx="2655721" cy="2534722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0927080" y="2113915"/>
            <a:ext cx="552450" cy="552450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353695" y="336550"/>
            <a:ext cx="16522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LOGO HERE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137775" y="6149975"/>
            <a:ext cx="17037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latin typeface="汉仪君黑-45简" panose="020B0604020202020204" charset="-122"/>
                <a:ea typeface="汉仪君黑-45简" panose="020B0604020202020204" charset="-122"/>
              </a:rPr>
              <a:t>www.docer.com</a:t>
            </a:r>
            <a:endParaRPr lang="zh-CN" altLang="en-US" sz="1600"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19020" y="2614930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800">
                <a:latin typeface="汉仪晓波花月圆简" panose="00020600040101010101" charset="-122"/>
                <a:ea typeface="汉仪晓波花月圆简" panose="00020600040101010101" charset="-122"/>
              </a:rPr>
              <a:t>目录</a:t>
            </a:r>
            <a:endParaRPr lang="zh-CN" altLang="en-US" sz="4800"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19020" y="3558540"/>
            <a:ext cx="13525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latin typeface="汉仪君黑-45简" panose="020B0604020202020204" charset="-122"/>
                <a:ea typeface="汉仪君黑-45简" panose="020B0604020202020204" charset="-122"/>
              </a:rPr>
              <a:t>CONTENTS</a:t>
            </a:r>
            <a:endParaRPr lang="en-US" altLang="zh-CN"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302760" y="1815465"/>
            <a:ext cx="0" cy="27482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5130165" y="1253490"/>
            <a:ext cx="655955" cy="65595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130165" y="2344420"/>
            <a:ext cx="655955" cy="65595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5130165" y="3458845"/>
            <a:ext cx="655955" cy="65595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130165" y="4516120"/>
            <a:ext cx="655955" cy="65595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208270" y="1363980"/>
            <a:ext cx="535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01</a:t>
            </a:r>
            <a:endParaRPr lang="en-US" altLang="zh-CN" sz="20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90490" y="2464435"/>
            <a:ext cx="535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02</a:t>
            </a:r>
            <a:endParaRPr lang="en-US" altLang="zh-CN" sz="20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89855" y="3558540"/>
            <a:ext cx="535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03</a:t>
            </a:r>
            <a:endParaRPr lang="en-US" altLang="zh-CN" sz="20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190490" y="4634865"/>
            <a:ext cx="535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04</a:t>
            </a:r>
            <a:endParaRPr lang="en-US" altLang="zh-CN" sz="20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071870" y="1253490"/>
            <a:ext cx="2540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054090" y="2402840"/>
            <a:ext cx="2540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工作完成情况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71870" y="3493135"/>
            <a:ext cx="2540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工作不足之处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054090" y="4573270"/>
            <a:ext cx="2540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未来工作计划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2" grpId="0"/>
      <p:bldP spid="24" grpId="0"/>
      <p:bldP spid="25" grpId="0"/>
      <p:bldP spid="26" grpId="0"/>
      <p:bldP spid="4" grpId="1"/>
      <p:bldP spid="22" grpId="1"/>
      <p:bldP spid="24" grpId="1"/>
      <p:bldP spid="25" grpId="1"/>
      <p:bldP spid="2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3444875"/>
            <a:ext cx="3532657" cy="3429000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538480" y="2963545"/>
            <a:ext cx="552450" cy="55245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025900" y="6149975"/>
            <a:ext cx="219710" cy="21971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2416810"/>
            <a:ext cx="4042410" cy="4556125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34374" y="-5715"/>
            <a:ext cx="2655721" cy="2534722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0927080" y="2113915"/>
            <a:ext cx="552450" cy="552450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353695" y="336550"/>
            <a:ext cx="16522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LOGO HERE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137775" y="6149975"/>
            <a:ext cx="17037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latin typeface="汉仪君黑-45简" panose="020B0604020202020204" charset="-122"/>
                <a:ea typeface="汉仪君黑-45简" panose="020B0604020202020204" charset="-122"/>
              </a:rPr>
              <a:t>www.docer.com</a:t>
            </a:r>
            <a:endParaRPr lang="zh-CN" altLang="en-US" sz="1600"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04665" y="2666365"/>
            <a:ext cx="358267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482465" y="3602990"/>
            <a:ext cx="3227070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78" name="Shape 23178"/>
          <p:cNvSpPr/>
          <p:nvPr/>
        </p:nvSpPr>
        <p:spPr>
          <a:xfrm>
            <a:off x="5842318" y="1670050"/>
            <a:ext cx="506095" cy="545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38" y="11186"/>
                </a:moveTo>
                <a:lnTo>
                  <a:pt x="16200" y="11186"/>
                </a:lnTo>
                <a:lnTo>
                  <a:pt x="16200" y="7715"/>
                </a:lnTo>
                <a:lnTo>
                  <a:pt x="19938" y="7715"/>
                </a:lnTo>
                <a:cubicBezTo>
                  <a:pt x="19938" y="7715"/>
                  <a:pt x="19938" y="11186"/>
                  <a:pt x="19938" y="11186"/>
                </a:cubicBezTo>
                <a:close/>
                <a:moveTo>
                  <a:pt x="19938" y="15814"/>
                </a:moveTo>
                <a:lnTo>
                  <a:pt x="16200" y="15814"/>
                </a:lnTo>
                <a:lnTo>
                  <a:pt x="16200" y="11958"/>
                </a:lnTo>
                <a:lnTo>
                  <a:pt x="19938" y="11958"/>
                </a:lnTo>
                <a:cubicBezTo>
                  <a:pt x="19938" y="11958"/>
                  <a:pt x="19938" y="15814"/>
                  <a:pt x="19938" y="15814"/>
                </a:cubicBezTo>
                <a:close/>
                <a:moveTo>
                  <a:pt x="19938" y="20056"/>
                </a:moveTo>
                <a:lnTo>
                  <a:pt x="16200" y="20056"/>
                </a:lnTo>
                <a:lnTo>
                  <a:pt x="16200" y="16586"/>
                </a:lnTo>
                <a:lnTo>
                  <a:pt x="19938" y="16586"/>
                </a:lnTo>
                <a:cubicBezTo>
                  <a:pt x="19938" y="16586"/>
                  <a:pt x="19938" y="20056"/>
                  <a:pt x="19938" y="20056"/>
                </a:cubicBezTo>
                <a:close/>
                <a:moveTo>
                  <a:pt x="15077" y="5671"/>
                </a:moveTo>
                <a:cubicBezTo>
                  <a:pt x="14995" y="5595"/>
                  <a:pt x="14955" y="5505"/>
                  <a:pt x="14955" y="5400"/>
                </a:cubicBezTo>
                <a:lnTo>
                  <a:pt x="14955" y="1929"/>
                </a:lnTo>
                <a:cubicBezTo>
                  <a:pt x="14955" y="1825"/>
                  <a:pt x="14995" y="1734"/>
                  <a:pt x="15077" y="1658"/>
                </a:cubicBezTo>
                <a:cubicBezTo>
                  <a:pt x="15160" y="1581"/>
                  <a:pt x="15256" y="1543"/>
                  <a:pt x="15369" y="1543"/>
                </a:cubicBezTo>
                <a:lnTo>
                  <a:pt x="16200" y="1543"/>
                </a:lnTo>
                <a:cubicBezTo>
                  <a:pt x="16313" y="1543"/>
                  <a:pt x="16410" y="1581"/>
                  <a:pt x="16492" y="1658"/>
                </a:cubicBezTo>
                <a:cubicBezTo>
                  <a:pt x="16573" y="1734"/>
                  <a:pt x="16616" y="1825"/>
                  <a:pt x="16616" y="1929"/>
                </a:cubicBezTo>
                <a:lnTo>
                  <a:pt x="16616" y="5400"/>
                </a:lnTo>
                <a:cubicBezTo>
                  <a:pt x="16616" y="5505"/>
                  <a:pt x="16573" y="5595"/>
                  <a:pt x="16492" y="5671"/>
                </a:cubicBezTo>
                <a:cubicBezTo>
                  <a:pt x="16410" y="5747"/>
                  <a:pt x="16313" y="5786"/>
                  <a:pt x="16200" y="5786"/>
                </a:cubicBezTo>
                <a:lnTo>
                  <a:pt x="15369" y="5786"/>
                </a:lnTo>
                <a:cubicBezTo>
                  <a:pt x="15256" y="5786"/>
                  <a:pt x="15160" y="5747"/>
                  <a:pt x="15077" y="5671"/>
                </a:cubicBezTo>
                <a:cubicBezTo>
                  <a:pt x="15077" y="5671"/>
                  <a:pt x="15077" y="5671"/>
                  <a:pt x="15077" y="5671"/>
                </a:cubicBezTo>
                <a:close/>
                <a:moveTo>
                  <a:pt x="15369" y="11186"/>
                </a:moveTo>
                <a:lnTo>
                  <a:pt x="11215" y="11186"/>
                </a:lnTo>
                <a:lnTo>
                  <a:pt x="11215" y="7715"/>
                </a:lnTo>
                <a:lnTo>
                  <a:pt x="15369" y="7715"/>
                </a:lnTo>
                <a:cubicBezTo>
                  <a:pt x="15369" y="7715"/>
                  <a:pt x="15369" y="11186"/>
                  <a:pt x="15369" y="11186"/>
                </a:cubicBezTo>
                <a:close/>
                <a:moveTo>
                  <a:pt x="15369" y="15814"/>
                </a:moveTo>
                <a:lnTo>
                  <a:pt x="11215" y="15814"/>
                </a:lnTo>
                <a:lnTo>
                  <a:pt x="11215" y="11958"/>
                </a:lnTo>
                <a:lnTo>
                  <a:pt x="15369" y="11958"/>
                </a:lnTo>
                <a:cubicBezTo>
                  <a:pt x="15369" y="11958"/>
                  <a:pt x="15369" y="15814"/>
                  <a:pt x="15369" y="15814"/>
                </a:cubicBezTo>
                <a:close/>
                <a:moveTo>
                  <a:pt x="15369" y="20056"/>
                </a:moveTo>
                <a:lnTo>
                  <a:pt x="11215" y="20056"/>
                </a:lnTo>
                <a:lnTo>
                  <a:pt x="11215" y="16586"/>
                </a:lnTo>
                <a:lnTo>
                  <a:pt x="15369" y="16586"/>
                </a:lnTo>
                <a:cubicBezTo>
                  <a:pt x="15369" y="16586"/>
                  <a:pt x="15369" y="20056"/>
                  <a:pt x="15369" y="20056"/>
                </a:cubicBezTo>
                <a:close/>
                <a:moveTo>
                  <a:pt x="10384" y="11186"/>
                </a:moveTo>
                <a:lnTo>
                  <a:pt x="6231" y="11186"/>
                </a:lnTo>
                <a:lnTo>
                  <a:pt x="6231" y="7715"/>
                </a:lnTo>
                <a:lnTo>
                  <a:pt x="10384" y="7715"/>
                </a:lnTo>
                <a:cubicBezTo>
                  <a:pt x="10384" y="7715"/>
                  <a:pt x="10384" y="11186"/>
                  <a:pt x="10384" y="11186"/>
                </a:cubicBezTo>
                <a:close/>
                <a:moveTo>
                  <a:pt x="10384" y="15814"/>
                </a:moveTo>
                <a:lnTo>
                  <a:pt x="6231" y="15814"/>
                </a:lnTo>
                <a:lnTo>
                  <a:pt x="6231" y="11958"/>
                </a:lnTo>
                <a:lnTo>
                  <a:pt x="10384" y="11958"/>
                </a:lnTo>
                <a:cubicBezTo>
                  <a:pt x="10384" y="11958"/>
                  <a:pt x="10384" y="15814"/>
                  <a:pt x="10384" y="15814"/>
                </a:cubicBezTo>
                <a:close/>
                <a:moveTo>
                  <a:pt x="10384" y="20056"/>
                </a:moveTo>
                <a:lnTo>
                  <a:pt x="6231" y="20056"/>
                </a:lnTo>
                <a:lnTo>
                  <a:pt x="6231" y="16586"/>
                </a:lnTo>
                <a:lnTo>
                  <a:pt x="10384" y="16586"/>
                </a:lnTo>
                <a:cubicBezTo>
                  <a:pt x="10384" y="16586"/>
                  <a:pt x="10384" y="20056"/>
                  <a:pt x="10384" y="20056"/>
                </a:cubicBezTo>
                <a:close/>
                <a:moveTo>
                  <a:pt x="5108" y="5671"/>
                </a:moveTo>
                <a:cubicBezTo>
                  <a:pt x="5025" y="5595"/>
                  <a:pt x="4985" y="5505"/>
                  <a:pt x="4985" y="5400"/>
                </a:cubicBezTo>
                <a:lnTo>
                  <a:pt x="4985" y="1929"/>
                </a:lnTo>
                <a:cubicBezTo>
                  <a:pt x="4985" y="1825"/>
                  <a:pt x="5025" y="1734"/>
                  <a:pt x="5108" y="1658"/>
                </a:cubicBezTo>
                <a:cubicBezTo>
                  <a:pt x="5190" y="1581"/>
                  <a:pt x="5287" y="1543"/>
                  <a:pt x="5399" y="1543"/>
                </a:cubicBezTo>
                <a:lnTo>
                  <a:pt x="6231" y="1543"/>
                </a:lnTo>
                <a:cubicBezTo>
                  <a:pt x="6345" y="1543"/>
                  <a:pt x="6440" y="1581"/>
                  <a:pt x="6523" y="1658"/>
                </a:cubicBezTo>
                <a:cubicBezTo>
                  <a:pt x="6605" y="1734"/>
                  <a:pt x="6647" y="1825"/>
                  <a:pt x="6647" y="1929"/>
                </a:cubicBezTo>
                <a:lnTo>
                  <a:pt x="6647" y="5400"/>
                </a:lnTo>
                <a:cubicBezTo>
                  <a:pt x="6647" y="5505"/>
                  <a:pt x="6605" y="5595"/>
                  <a:pt x="6523" y="5671"/>
                </a:cubicBezTo>
                <a:cubicBezTo>
                  <a:pt x="6440" y="5747"/>
                  <a:pt x="6345" y="5786"/>
                  <a:pt x="6231" y="5786"/>
                </a:cubicBezTo>
                <a:lnTo>
                  <a:pt x="5399" y="5786"/>
                </a:lnTo>
                <a:cubicBezTo>
                  <a:pt x="5287" y="5786"/>
                  <a:pt x="5190" y="5747"/>
                  <a:pt x="5108" y="5671"/>
                </a:cubicBezTo>
                <a:cubicBezTo>
                  <a:pt x="5108" y="5671"/>
                  <a:pt x="5108" y="5671"/>
                  <a:pt x="5108" y="5671"/>
                </a:cubicBezTo>
                <a:close/>
                <a:moveTo>
                  <a:pt x="5399" y="11186"/>
                </a:moveTo>
                <a:lnTo>
                  <a:pt x="1661" y="11186"/>
                </a:lnTo>
                <a:lnTo>
                  <a:pt x="1661" y="7715"/>
                </a:lnTo>
                <a:lnTo>
                  <a:pt x="5399" y="7715"/>
                </a:lnTo>
                <a:cubicBezTo>
                  <a:pt x="5399" y="7715"/>
                  <a:pt x="5399" y="11186"/>
                  <a:pt x="5399" y="11186"/>
                </a:cubicBezTo>
                <a:close/>
                <a:moveTo>
                  <a:pt x="5399" y="15814"/>
                </a:moveTo>
                <a:lnTo>
                  <a:pt x="1661" y="15814"/>
                </a:lnTo>
                <a:lnTo>
                  <a:pt x="1661" y="11958"/>
                </a:lnTo>
                <a:lnTo>
                  <a:pt x="5399" y="11958"/>
                </a:lnTo>
                <a:cubicBezTo>
                  <a:pt x="5399" y="11958"/>
                  <a:pt x="5399" y="15814"/>
                  <a:pt x="5399" y="15814"/>
                </a:cubicBezTo>
                <a:close/>
                <a:moveTo>
                  <a:pt x="5399" y="20056"/>
                </a:moveTo>
                <a:lnTo>
                  <a:pt x="1661" y="20056"/>
                </a:lnTo>
                <a:lnTo>
                  <a:pt x="1661" y="16586"/>
                </a:lnTo>
                <a:lnTo>
                  <a:pt x="5399" y="16586"/>
                </a:lnTo>
                <a:cubicBezTo>
                  <a:pt x="5399" y="16586"/>
                  <a:pt x="5399" y="20056"/>
                  <a:pt x="5399" y="20056"/>
                </a:cubicBezTo>
                <a:close/>
                <a:moveTo>
                  <a:pt x="21107" y="3544"/>
                </a:moveTo>
                <a:cubicBezTo>
                  <a:pt x="20779" y="3238"/>
                  <a:pt x="20389" y="3086"/>
                  <a:pt x="19939" y="3086"/>
                </a:cubicBezTo>
                <a:lnTo>
                  <a:pt x="18276" y="3086"/>
                </a:lnTo>
                <a:lnTo>
                  <a:pt x="18276" y="1929"/>
                </a:lnTo>
                <a:cubicBezTo>
                  <a:pt x="18276" y="1399"/>
                  <a:pt x="18075" y="945"/>
                  <a:pt x="17667" y="567"/>
                </a:cubicBezTo>
                <a:cubicBezTo>
                  <a:pt x="17260" y="190"/>
                  <a:pt x="16771" y="0"/>
                  <a:pt x="16200" y="0"/>
                </a:cubicBezTo>
                <a:lnTo>
                  <a:pt x="15369" y="0"/>
                </a:lnTo>
                <a:cubicBezTo>
                  <a:pt x="14798" y="0"/>
                  <a:pt x="14310" y="190"/>
                  <a:pt x="13903" y="567"/>
                </a:cubicBezTo>
                <a:cubicBezTo>
                  <a:pt x="13496" y="945"/>
                  <a:pt x="13292" y="1399"/>
                  <a:pt x="13292" y="1929"/>
                </a:cubicBezTo>
                <a:lnTo>
                  <a:pt x="13292" y="3086"/>
                </a:lnTo>
                <a:lnTo>
                  <a:pt x="8308" y="3086"/>
                </a:lnTo>
                <a:lnTo>
                  <a:pt x="8308" y="1929"/>
                </a:lnTo>
                <a:cubicBezTo>
                  <a:pt x="8308" y="1399"/>
                  <a:pt x="8104" y="945"/>
                  <a:pt x="7699" y="567"/>
                </a:cubicBezTo>
                <a:cubicBezTo>
                  <a:pt x="7290" y="190"/>
                  <a:pt x="6803" y="0"/>
                  <a:pt x="6231" y="0"/>
                </a:cubicBezTo>
                <a:lnTo>
                  <a:pt x="5399" y="0"/>
                </a:lnTo>
                <a:cubicBezTo>
                  <a:pt x="4829" y="0"/>
                  <a:pt x="4340" y="190"/>
                  <a:pt x="3933" y="567"/>
                </a:cubicBezTo>
                <a:cubicBezTo>
                  <a:pt x="3526" y="945"/>
                  <a:pt x="3324" y="1399"/>
                  <a:pt x="3324" y="1929"/>
                </a:cubicBezTo>
                <a:lnTo>
                  <a:pt x="3324" y="3086"/>
                </a:lnTo>
                <a:lnTo>
                  <a:pt x="1661" y="3086"/>
                </a:lnTo>
                <a:cubicBezTo>
                  <a:pt x="1212" y="3086"/>
                  <a:pt x="822" y="3238"/>
                  <a:pt x="493" y="3544"/>
                </a:cubicBezTo>
                <a:cubicBezTo>
                  <a:pt x="164" y="3849"/>
                  <a:pt x="0" y="4211"/>
                  <a:pt x="0" y="4629"/>
                </a:cubicBezTo>
                <a:lnTo>
                  <a:pt x="0" y="20058"/>
                </a:lnTo>
                <a:cubicBezTo>
                  <a:pt x="0" y="20476"/>
                  <a:pt x="164" y="20837"/>
                  <a:pt x="493" y="21142"/>
                </a:cubicBezTo>
                <a:cubicBezTo>
                  <a:pt x="822" y="21448"/>
                  <a:pt x="1212" y="21600"/>
                  <a:pt x="1661" y="21600"/>
                </a:cubicBezTo>
                <a:lnTo>
                  <a:pt x="19938" y="21600"/>
                </a:lnTo>
                <a:cubicBezTo>
                  <a:pt x="20389" y="21600"/>
                  <a:pt x="20779" y="21448"/>
                  <a:pt x="21107" y="21142"/>
                </a:cubicBezTo>
                <a:cubicBezTo>
                  <a:pt x="21436" y="20837"/>
                  <a:pt x="21600" y="20476"/>
                  <a:pt x="21600" y="20058"/>
                </a:cubicBezTo>
                <a:lnTo>
                  <a:pt x="21600" y="4629"/>
                </a:lnTo>
                <a:cubicBezTo>
                  <a:pt x="21600" y="4211"/>
                  <a:pt x="21436" y="3849"/>
                  <a:pt x="21107" y="3544"/>
                </a:cubicBezTo>
                <a:cubicBezTo>
                  <a:pt x="21107" y="3544"/>
                  <a:pt x="21107" y="3544"/>
                  <a:pt x="21107" y="3544"/>
                </a:cubicBezTo>
                <a:close/>
              </a:path>
            </a:pathLst>
          </a:custGeom>
          <a:solidFill>
            <a:srgbClr val="D87B79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cxnSp>
        <p:nvCxnSpPr>
          <p:cNvPr id="27" name="直接连接符 26"/>
          <p:cNvCxnSpPr/>
          <p:nvPr/>
        </p:nvCxnSpPr>
        <p:spPr>
          <a:xfrm>
            <a:off x="4483100" y="2590165"/>
            <a:ext cx="3227070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981960" y="3885565"/>
            <a:ext cx="6391275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5353050" y="4721225"/>
            <a:ext cx="1648460" cy="384175"/>
          </a:xfrm>
          <a:prstGeom prst="roundRect">
            <a:avLst>
              <a:gd name="adj" fmla="val 50000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5860415" y="4664075"/>
            <a:ext cx="635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01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8" grpId="0"/>
      <p:bldP spid="3" grpId="1"/>
      <p:bldP spid="2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椭圆 50"/>
          <p:cNvSpPr/>
          <p:nvPr/>
        </p:nvSpPr>
        <p:spPr>
          <a:xfrm>
            <a:off x="804545" y="2040890"/>
            <a:ext cx="3643630" cy="3643630"/>
          </a:xfrm>
          <a:prstGeom prst="ellipse">
            <a:avLst/>
          </a:prstGeom>
          <a:solidFill>
            <a:srgbClr val="59799D"/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984250" y="2221230"/>
            <a:ext cx="3282950" cy="3282950"/>
          </a:xfrm>
          <a:prstGeom prst="ellipse">
            <a:avLst/>
          </a:prstGeom>
          <a:solidFill>
            <a:schemeClr val="bg1"/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9" name="图片 28" descr="agefis-vKvUcdyaUhc-unsplash"/>
          <p:cNvPicPr>
            <a:picLocks noChangeAspect="1"/>
          </p:cNvPicPr>
          <p:nvPr/>
        </p:nvPicPr>
        <p:blipFill>
          <a:blip r:embed="rId1"/>
          <a:srcRect l="17924" t="18023" r="35378" b="9926"/>
          <a:stretch>
            <a:fillRect/>
          </a:stretch>
        </p:blipFill>
        <p:spPr>
          <a:xfrm>
            <a:off x="1063625" y="2300605"/>
            <a:ext cx="3124200" cy="31242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61" h="5161">
                <a:moveTo>
                  <a:pt x="0" y="2581"/>
                </a:moveTo>
                <a:cubicBezTo>
                  <a:pt x="0" y="1155"/>
                  <a:pt x="1155" y="0"/>
                  <a:pt x="2581" y="0"/>
                </a:cubicBezTo>
                <a:cubicBezTo>
                  <a:pt x="4006" y="0"/>
                  <a:pt x="5161" y="1155"/>
                  <a:pt x="5161" y="2581"/>
                </a:cubicBezTo>
                <a:cubicBezTo>
                  <a:pt x="5161" y="4006"/>
                  <a:pt x="4006" y="5161"/>
                  <a:pt x="2581" y="5161"/>
                </a:cubicBezTo>
                <a:cubicBezTo>
                  <a:pt x="1155" y="5161"/>
                  <a:pt x="0" y="4006"/>
                  <a:pt x="0" y="2581"/>
                </a:cubicBezTo>
                <a:close/>
              </a:path>
            </a:pathLst>
          </a:custGeom>
        </p:spPr>
      </p:pic>
      <p:sp>
        <p:nvSpPr>
          <p:cNvPr id="8" name="任意多边形 7"/>
          <p:cNvSpPr/>
          <p:nvPr/>
        </p:nvSpPr>
        <p:spPr>
          <a:xfrm>
            <a:off x="0" y="4834890"/>
            <a:ext cx="2099945" cy="2038985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53695" y="4419600"/>
            <a:ext cx="294640" cy="29464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329815" y="6494145"/>
            <a:ext cx="201295" cy="20129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3883025"/>
            <a:ext cx="2741295" cy="3089910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0374630" y="-5715"/>
            <a:ext cx="1815465" cy="1732915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1351260" y="1481455"/>
            <a:ext cx="371475" cy="37147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076190" y="26289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52085" y="722630"/>
            <a:ext cx="16878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>
                <a:latin typeface="汉仪晓波花月圆简" panose="00020600040101010101" charset="-122"/>
                <a:ea typeface="汉仪晓波花月圆简" panose="00020600040101010101" charset="-122"/>
              </a:rPr>
              <a:t>Add the text here</a:t>
            </a:r>
            <a:endParaRPr lang="zh-CN" altLang="en-US" sz="1200"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5436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10807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349355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16268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075436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10807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1349355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16268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075436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10807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1349355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16268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 rot="21120000">
            <a:off x="1898650" y="2660650"/>
            <a:ext cx="421640" cy="133985"/>
          </a:xfrm>
          <a:prstGeom prst="rect">
            <a:avLst/>
          </a:prstGeom>
          <a:solidFill>
            <a:srgbClr val="DADF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5302250" y="2631440"/>
            <a:ext cx="2312670" cy="210820"/>
            <a:chOff x="8224" y="4235"/>
            <a:chExt cx="3642" cy="332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8224" y="4567"/>
              <a:ext cx="3643" cy="0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11546" y="4235"/>
              <a:ext cx="321" cy="318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/>
          <p:cNvGrpSpPr/>
          <p:nvPr/>
        </p:nvGrpSpPr>
        <p:grpSpPr>
          <a:xfrm>
            <a:off x="5302250" y="4389755"/>
            <a:ext cx="2312670" cy="201930"/>
            <a:chOff x="8224" y="6498"/>
            <a:chExt cx="3642" cy="318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8224" y="6816"/>
              <a:ext cx="3643" cy="0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11546" y="6498"/>
              <a:ext cx="321" cy="318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组合 44"/>
          <p:cNvGrpSpPr/>
          <p:nvPr/>
        </p:nvGrpSpPr>
        <p:grpSpPr>
          <a:xfrm>
            <a:off x="8780145" y="4370705"/>
            <a:ext cx="2312670" cy="220980"/>
            <a:chOff x="13701" y="6468"/>
            <a:chExt cx="3642" cy="348"/>
          </a:xfrm>
        </p:grpSpPr>
        <p:cxnSp>
          <p:nvCxnSpPr>
            <p:cNvPr id="34" name="直接连接符 33"/>
            <p:cNvCxnSpPr/>
            <p:nvPr/>
          </p:nvCxnSpPr>
          <p:spPr>
            <a:xfrm>
              <a:off x="13701" y="6816"/>
              <a:ext cx="3643" cy="0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17023" y="6468"/>
              <a:ext cx="321" cy="318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组合 43"/>
          <p:cNvGrpSpPr/>
          <p:nvPr/>
        </p:nvGrpSpPr>
        <p:grpSpPr>
          <a:xfrm>
            <a:off x="8780145" y="2640330"/>
            <a:ext cx="2312670" cy="201930"/>
            <a:chOff x="13701" y="4249"/>
            <a:chExt cx="3642" cy="318"/>
          </a:xfrm>
        </p:grpSpPr>
        <p:cxnSp>
          <p:nvCxnSpPr>
            <p:cNvPr id="32" name="直接连接符 31"/>
            <p:cNvCxnSpPr/>
            <p:nvPr/>
          </p:nvCxnSpPr>
          <p:spPr>
            <a:xfrm>
              <a:off x="13701" y="4567"/>
              <a:ext cx="3643" cy="0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17023" y="4249"/>
              <a:ext cx="321" cy="318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文本框 38"/>
          <p:cNvSpPr txBox="1"/>
          <p:nvPr/>
        </p:nvSpPr>
        <p:spPr>
          <a:xfrm>
            <a:off x="5243195" y="230505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836160" y="2945130"/>
            <a:ext cx="285369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243195" y="4077335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787900" y="4744085"/>
            <a:ext cx="285369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714740" y="2324735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402955" y="2945130"/>
            <a:ext cx="285369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8780145" y="411226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402955" y="4743450"/>
            <a:ext cx="285369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900430" y="2137410"/>
            <a:ext cx="3451225" cy="3451225"/>
          </a:xfrm>
          <a:prstGeom prst="ellipse">
            <a:avLst/>
          </a:prstGeom>
          <a:noFill/>
          <a:ln w="12700">
            <a:solidFill>
              <a:schemeClr val="bg1">
                <a:lumMod val="9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4834890"/>
            <a:ext cx="2099945" cy="2038985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53695" y="4419600"/>
            <a:ext cx="294640" cy="29464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329815" y="6494145"/>
            <a:ext cx="201295" cy="20129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3883025"/>
            <a:ext cx="2741295" cy="3089910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0374630" y="-5715"/>
            <a:ext cx="1815465" cy="1732915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1351260" y="1481455"/>
            <a:ext cx="371475" cy="37147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076190" y="26289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52085" y="722630"/>
            <a:ext cx="16878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>
                <a:latin typeface="汉仪晓波花月圆简" panose="00020600040101010101" charset="-122"/>
                <a:ea typeface="汉仪晓波花月圆简" panose="00020600040101010101" charset="-122"/>
              </a:rPr>
              <a:t>Add the text here</a:t>
            </a:r>
            <a:endParaRPr lang="zh-CN" altLang="en-US" sz="1200"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5436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10807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349355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16268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075436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10807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1349355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16268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075436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10807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1349355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16268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155065" y="1852930"/>
            <a:ext cx="1994535" cy="199453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3676650" y="1852930"/>
            <a:ext cx="1994535" cy="199453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583680" y="3828415"/>
            <a:ext cx="1994535" cy="199453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086215" y="3828415"/>
            <a:ext cx="1994535" cy="199453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5855335" y="3360420"/>
            <a:ext cx="844550" cy="650240"/>
            <a:chOff x="9038" y="5323"/>
            <a:chExt cx="1330" cy="1024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9146" y="5323"/>
              <a:ext cx="1222" cy="706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9038" y="5641"/>
              <a:ext cx="1222" cy="706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9146" y="5323"/>
              <a:ext cx="347" cy="0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9913" y="6347"/>
              <a:ext cx="347" cy="0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/>
          <p:cNvSpPr txBox="1"/>
          <p:nvPr/>
        </p:nvSpPr>
        <p:spPr>
          <a:xfrm>
            <a:off x="1290320" y="3934460"/>
            <a:ext cx="17424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17270" y="4420235"/>
            <a:ext cx="2287905" cy="11969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56660" y="3934460"/>
            <a:ext cx="17424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483610" y="4420235"/>
            <a:ext cx="2287905" cy="11969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710045" y="2199640"/>
            <a:ext cx="17424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36995" y="2685415"/>
            <a:ext cx="2287905" cy="11969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9212580" y="2199640"/>
            <a:ext cx="17424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年度工作概述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939530" y="2685415"/>
            <a:ext cx="2287905" cy="11969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23128" name="Shape 23128"/>
          <p:cNvSpPr/>
          <p:nvPr/>
        </p:nvSpPr>
        <p:spPr>
          <a:xfrm>
            <a:off x="9790430" y="4533265"/>
            <a:ext cx="584200" cy="584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5" h="21531" extrusionOk="0">
                <a:moveTo>
                  <a:pt x="14800" y="18837"/>
                </a:moveTo>
                <a:cubicBezTo>
                  <a:pt x="14055" y="18837"/>
                  <a:pt x="13454" y="19442"/>
                  <a:pt x="13454" y="20184"/>
                </a:cubicBezTo>
                <a:cubicBezTo>
                  <a:pt x="13454" y="20930"/>
                  <a:pt x="14055" y="21531"/>
                  <a:pt x="14800" y="21531"/>
                </a:cubicBezTo>
                <a:cubicBezTo>
                  <a:pt x="15541" y="21531"/>
                  <a:pt x="16145" y="20927"/>
                  <a:pt x="16145" y="20184"/>
                </a:cubicBezTo>
                <a:cubicBezTo>
                  <a:pt x="16145" y="19442"/>
                  <a:pt x="15541" y="18837"/>
                  <a:pt x="14800" y="18837"/>
                </a:cubicBezTo>
                <a:cubicBezTo>
                  <a:pt x="14800" y="18837"/>
                  <a:pt x="14800" y="18837"/>
                  <a:pt x="14800" y="18837"/>
                </a:cubicBezTo>
                <a:close/>
                <a:moveTo>
                  <a:pt x="6051" y="18837"/>
                </a:moveTo>
                <a:cubicBezTo>
                  <a:pt x="5308" y="18837"/>
                  <a:pt x="4705" y="19442"/>
                  <a:pt x="4705" y="20184"/>
                </a:cubicBezTo>
                <a:cubicBezTo>
                  <a:pt x="4705" y="20930"/>
                  <a:pt x="5308" y="21531"/>
                  <a:pt x="6051" y="21531"/>
                </a:cubicBezTo>
                <a:cubicBezTo>
                  <a:pt x="6796" y="21531"/>
                  <a:pt x="7396" y="20927"/>
                  <a:pt x="7396" y="20184"/>
                </a:cubicBezTo>
                <a:cubicBezTo>
                  <a:pt x="7396" y="19442"/>
                  <a:pt x="6796" y="18837"/>
                  <a:pt x="6051" y="18837"/>
                </a:cubicBezTo>
                <a:cubicBezTo>
                  <a:pt x="6051" y="18837"/>
                  <a:pt x="6051" y="18837"/>
                  <a:pt x="6051" y="18837"/>
                </a:cubicBezTo>
                <a:close/>
                <a:moveTo>
                  <a:pt x="15555" y="13456"/>
                </a:moveTo>
                <a:lnTo>
                  <a:pt x="14216" y="13456"/>
                </a:lnTo>
                <a:lnTo>
                  <a:pt x="15275" y="4980"/>
                </a:lnTo>
                <a:lnTo>
                  <a:pt x="16706" y="4809"/>
                </a:lnTo>
                <a:cubicBezTo>
                  <a:pt x="16706" y="4809"/>
                  <a:pt x="15555" y="13456"/>
                  <a:pt x="15555" y="13456"/>
                </a:cubicBezTo>
                <a:close/>
                <a:moveTo>
                  <a:pt x="12861" y="13456"/>
                </a:moveTo>
                <a:lnTo>
                  <a:pt x="11465" y="13456"/>
                </a:lnTo>
                <a:lnTo>
                  <a:pt x="11812" y="5397"/>
                </a:lnTo>
                <a:lnTo>
                  <a:pt x="13897" y="5148"/>
                </a:lnTo>
                <a:cubicBezTo>
                  <a:pt x="13897" y="5148"/>
                  <a:pt x="12861" y="13456"/>
                  <a:pt x="12861" y="13456"/>
                </a:cubicBezTo>
                <a:close/>
                <a:moveTo>
                  <a:pt x="10116" y="13456"/>
                </a:moveTo>
                <a:lnTo>
                  <a:pt x="8715" y="13456"/>
                </a:lnTo>
                <a:lnTo>
                  <a:pt x="8364" y="5811"/>
                </a:lnTo>
                <a:lnTo>
                  <a:pt x="10461" y="5557"/>
                </a:lnTo>
                <a:cubicBezTo>
                  <a:pt x="10461" y="5557"/>
                  <a:pt x="10116" y="13456"/>
                  <a:pt x="10116" y="13456"/>
                </a:cubicBezTo>
                <a:close/>
                <a:moveTo>
                  <a:pt x="5962" y="13456"/>
                </a:moveTo>
                <a:lnTo>
                  <a:pt x="4928" y="6222"/>
                </a:lnTo>
                <a:lnTo>
                  <a:pt x="7024" y="5972"/>
                </a:lnTo>
                <a:lnTo>
                  <a:pt x="7367" y="13456"/>
                </a:lnTo>
                <a:cubicBezTo>
                  <a:pt x="7367" y="13456"/>
                  <a:pt x="5962" y="13456"/>
                  <a:pt x="5962" y="13456"/>
                </a:cubicBezTo>
                <a:close/>
                <a:moveTo>
                  <a:pt x="3212" y="13456"/>
                </a:moveTo>
                <a:lnTo>
                  <a:pt x="1505" y="6632"/>
                </a:lnTo>
                <a:lnTo>
                  <a:pt x="3592" y="6383"/>
                </a:lnTo>
                <a:lnTo>
                  <a:pt x="4603" y="13456"/>
                </a:lnTo>
                <a:cubicBezTo>
                  <a:pt x="4603" y="13456"/>
                  <a:pt x="3212" y="13456"/>
                  <a:pt x="3212" y="13456"/>
                </a:cubicBezTo>
                <a:close/>
                <a:moveTo>
                  <a:pt x="21504" y="509"/>
                </a:moveTo>
                <a:cubicBezTo>
                  <a:pt x="21415" y="151"/>
                  <a:pt x="21051" y="-69"/>
                  <a:pt x="20690" y="19"/>
                </a:cubicBezTo>
                <a:lnTo>
                  <a:pt x="17999" y="693"/>
                </a:lnTo>
                <a:cubicBezTo>
                  <a:pt x="17737" y="758"/>
                  <a:pt x="17540" y="976"/>
                  <a:pt x="17498" y="1241"/>
                </a:cubicBezTo>
                <a:lnTo>
                  <a:pt x="17156" y="3401"/>
                </a:lnTo>
                <a:lnTo>
                  <a:pt x="590" y="5388"/>
                </a:lnTo>
                <a:cubicBezTo>
                  <a:pt x="576" y="5391"/>
                  <a:pt x="567" y="5397"/>
                  <a:pt x="554" y="5400"/>
                </a:cubicBezTo>
                <a:cubicBezTo>
                  <a:pt x="538" y="5404"/>
                  <a:pt x="524" y="5400"/>
                  <a:pt x="507" y="5404"/>
                </a:cubicBezTo>
                <a:cubicBezTo>
                  <a:pt x="469" y="5413"/>
                  <a:pt x="438" y="5437"/>
                  <a:pt x="405" y="5450"/>
                </a:cubicBezTo>
                <a:cubicBezTo>
                  <a:pt x="367" y="5466"/>
                  <a:pt x="331" y="5479"/>
                  <a:pt x="297" y="5502"/>
                </a:cubicBezTo>
                <a:cubicBezTo>
                  <a:pt x="252" y="5535"/>
                  <a:pt x="213" y="5575"/>
                  <a:pt x="176" y="5617"/>
                </a:cubicBezTo>
                <a:cubicBezTo>
                  <a:pt x="157" y="5641"/>
                  <a:pt x="131" y="5650"/>
                  <a:pt x="114" y="5674"/>
                </a:cubicBezTo>
                <a:cubicBezTo>
                  <a:pt x="111" y="5680"/>
                  <a:pt x="111" y="5686"/>
                  <a:pt x="107" y="5693"/>
                </a:cubicBezTo>
                <a:cubicBezTo>
                  <a:pt x="71" y="5749"/>
                  <a:pt x="51" y="5811"/>
                  <a:pt x="32" y="5877"/>
                </a:cubicBezTo>
                <a:cubicBezTo>
                  <a:pt x="25" y="5900"/>
                  <a:pt x="12" y="5920"/>
                  <a:pt x="9" y="5942"/>
                </a:cubicBezTo>
                <a:cubicBezTo>
                  <a:pt x="-4" y="6034"/>
                  <a:pt x="-4" y="6127"/>
                  <a:pt x="18" y="6218"/>
                </a:cubicBezTo>
                <a:lnTo>
                  <a:pt x="2037" y="14294"/>
                </a:lnTo>
                <a:lnTo>
                  <a:pt x="2710" y="16984"/>
                </a:lnTo>
                <a:cubicBezTo>
                  <a:pt x="2712" y="17004"/>
                  <a:pt x="2726" y="17021"/>
                  <a:pt x="2733" y="17037"/>
                </a:cubicBezTo>
                <a:cubicBezTo>
                  <a:pt x="2743" y="17070"/>
                  <a:pt x="2759" y="17100"/>
                  <a:pt x="2772" y="17129"/>
                </a:cubicBezTo>
                <a:cubicBezTo>
                  <a:pt x="2795" y="17175"/>
                  <a:pt x="2824" y="17215"/>
                  <a:pt x="2853" y="17250"/>
                </a:cubicBezTo>
                <a:cubicBezTo>
                  <a:pt x="2874" y="17277"/>
                  <a:pt x="2897" y="17297"/>
                  <a:pt x="2920" y="17320"/>
                </a:cubicBezTo>
                <a:cubicBezTo>
                  <a:pt x="2958" y="17356"/>
                  <a:pt x="3002" y="17382"/>
                  <a:pt x="3048" y="17408"/>
                </a:cubicBezTo>
                <a:cubicBezTo>
                  <a:pt x="3074" y="17422"/>
                  <a:pt x="3094" y="17437"/>
                  <a:pt x="3120" y="17448"/>
                </a:cubicBezTo>
                <a:cubicBezTo>
                  <a:pt x="3195" y="17474"/>
                  <a:pt x="3277" y="17493"/>
                  <a:pt x="3359" y="17493"/>
                </a:cubicBezTo>
                <a:lnTo>
                  <a:pt x="17491" y="17493"/>
                </a:lnTo>
                <a:cubicBezTo>
                  <a:pt x="17861" y="17493"/>
                  <a:pt x="18160" y="17191"/>
                  <a:pt x="18160" y="16820"/>
                </a:cubicBezTo>
                <a:cubicBezTo>
                  <a:pt x="18160" y="16449"/>
                  <a:pt x="17861" y="16147"/>
                  <a:pt x="17491" y="16147"/>
                </a:cubicBezTo>
                <a:lnTo>
                  <a:pt x="3884" y="16147"/>
                </a:lnTo>
                <a:lnTo>
                  <a:pt x="3550" y="14803"/>
                </a:lnTo>
                <a:lnTo>
                  <a:pt x="16145" y="14803"/>
                </a:lnTo>
                <a:cubicBezTo>
                  <a:pt x="16227" y="14803"/>
                  <a:pt x="16306" y="14787"/>
                  <a:pt x="16382" y="14760"/>
                </a:cubicBezTo>
                <a:cubicBezTo>
                  <a:pt x="16411" y="14747"/>
                  <a:pt x="16433" y="14727"/>
                  <a:pt x="16460" y="14711"/>
                </a:cubicBezTo>
                <a:cubicBezTo>
                  <a:pt x="16503" y="14691"/>
                  <a:pt x="16546" y="14672"/>
                  <a:pt x="16582" y="14642"/>
                </a:cubicBezTo>
                <a:cubicBezTo>
                  <a:pt x="16608" y="14619"/>
                  <a:pt x="16625" y="14586"/>
                  <a:pt x="16651" y="14560"/>
                </a:cubicBezTo>
                <a:cubicBezTo>
                  <a:pt x="16677" y="14527"/>
                  <a:pt x="16710" y="14498"/>
                  <a:pt x="16733" y="14458"/>
                </a:cubicBezTo>
                <a:cubicBezTo>
                  <a:pt x="16752" y="14422"/>
                  <a:pt x="16759" y="14382"/>
                  <a:pt x="16772" y="14343"/>
                </a:cubicBezTo>
                <a:cubicBezTo>
                  <a:pt x="16785" y="14307"/>
                  <a:pt x="16801" y="14274"/>
                  <a:pt x="16811" y="14238"/>
                </a:cubicBezTo>
                <a:lnTo>
                  <a:pt x="16815" y="14222"/>
                </a:lnTo>
                <a:lnTo>
                  <a:pt x="16815" y="14215"/>
                </a:lnTo>
                <a:lnTo>
                  <a:pt x="18757" y="1892"/>
                </a:lnTo>
                <a:lnTo>
                  <a:pt x="21015" y="1327"/>
                </a:lnTo>
                <a:cubicBezTo>
                  <a:pt x="21376" y="1235"/>
                  <a:pt x="21596" y="871"/>
                  <a:pt x="21504" y="509"/>
                </a:cubicBezTo>
                <a:cubicBezTo>
                  <a:pt x="21504" y="509"/>
                  <a:pt x="21504" y="509"/>
                  <a:pt x="21504" y="509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23131" name="Shape 23131"/>
          <p:cNvSpPr/>
          <p:nvPr/>
        </p:nvSpPr>
        <p:spPr>
          <a:xfrm>
            <a:off x="7341870" y="4533265"/>
            <a:ext cx="477520" cy="584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24" y="0"/>
                </a:moveTo>
                <a:cubicBezTo>
                  <a:pt x="3198" y="0"/>
                  <a:pt x="1768" y="1173"/>
                  <a:pt x="1768" y="2583"/>
                </a:cubicBezTo>
                <a:lnTo>
                  <a:pt x="1768" y="11176"/>
                </a:lnTo>
                <a:lnTo>
                  <a:pt x="962" y="10718"/>
                </a:lnTo>
                <a:cubicBezTo>
                  <a:pt x="773" y="10607"/>
                  <a:pt x="542" y="10593"/>
                  <a:pt x="336" y="10681"/>
                </a:cubicBezTo>
                <a:cubicBezTo>
                  <a:pt x="130" y="10766"/>
                  <a:pt x="0" y="10931"/>
                  <a:pt x="0" y="11121"/>
                </a:cubicBezTo>
                <a:lnTo>
                  <a:pt x="0" y="20061"/>
                </a:lnTo>
                <a:cubicBezTo>
                  <a:pt x="0" y="20255"/>
                  <a:pt x="124" y="20429"/>
                  <a:pt x="336" y="20519"/>
                </a:cubicBezTo>
                <a:cubicBezTo>
                  <a:pt x="547" y="20607"/>
                  <a:pt x="813" y="20596"/>
                  <a:pt x="1007" y="20482"/>
                </a:cubicBezTo>
                <a:lnTo>
                  <a:pt x="8662" y="16012"/>
                </a:lnTo>
                <a:cubicBezTo>
                  <a:pt x="8826" y="15915"/>
                  <a:pt x="8931" y="15774"/>
                  <a:pt x="8931" y="15609"/>
                </a:cubicBezTo>
                <a:cubicBezTo>
                  <a:pt x="8931" y="15446"/>
                  <a:pt x="8826" y="15282"/>
                  <a:pt x="8662" y="15188"/>
                </a:cubicBezTo>
                <a:lnTo>
                  <a:pt x="3447" y="12165"/>
                </a:lnTo>
                <a:lnTo>
                  <a:pt x="3447" y="2583"/>
                </a:lnTo>
                <a:cubicBezTo>
                  <a:pt x="3447" y="1923"/>
                  <a:pt x="4115" y="1392"/>
                  <a:pt x="4924" y="1392"/>
                </a:cubicBezTo>
                <a:lnTo>
                  <a:pt x="16653" y="1392"/>
                </a:lnTo>
                <a:cubicBezTo>
                  <a:pt x="17460" y="1392"/>
                  <a:pt x="18131" y="1923"/>
                  <a:pt x="18131" y="2583"/>
                </a:cubicBezTo>
                <a:lnTo>
                  <a:pt x="18131" y="12165"/>
                </a:lnTo>
                <a:lnTo>
                  <a:pt x="12915" y="15188"/>
                </a:lnTo>
                <a:cubicBezTo>
                  <a:pt x="12752" y="15284"/>
                  <a:pt x="12669" y="15446"/>
                  <a:pt x="12669" y="15609"/>
                </a:cubicBezTo>
                <a:cubicBezTo>
                  <a:pt x="12669" y="15774"/>
                  <a:pt x="12752" y="15917"/>
                  <a:pt x="12915" y="16012"/>
                </a:cubicBezTo>
                <a:lnTo>
                  <a:pt x="20570" y="20482"/>
                </a:lnTo>
                <a:cubicBezTo>
                  <a:pt x="20762" y="20596"/>
                  <a:pt x="21030" y="20607"/>
                  <a:pt x="21242" y="20519"/>
                </a:cubicBezTo>
                <a:cubicBezTo>
                  <a:pt x="21453" y="20429"/>
                  <a:pt x="21600" y="20257"/>
                  <a:pt x="21600" y="20061"/>
                </a:cubicBezTo>
                <a:lnTo>
                  <a:pt x="21600" y="11121"/>
                </a:lnTo>
                <a:cubicBezTo>
                  <a:pt x="21600" y="10929"/>
                  <a:pt x="21448" y="10769"/>
                  <a:pt x="21242" y="10681"/>
                </a:cubicBezTo>
                <a:cubicBezTo>
                  <a:pt x="21036" y="10596"/>
                  <a:pt x="20783" y="10607"/>
                  <a:pt x="20593" y="10718"/>
                </a:cubicBezTo>
                <a:lnTo>
                  <a:pt x="19765" y="11176"/>
                </a:lnTo>
                <a:lnTo>
                  <a:pt x="19765" y="2583"/>
                </a:lnTo>
                <a:cubicBezTo>
                  <a:pt x="19765" y="1173"/>
                  <a:pt x="18376" y="0"/>
                  <a:pt x="16653" y="0"/>
                </a:cubicBezTo>
                <a:lnTo>
                  <a:pt x="4924" y="0"/>
                </a:lnTo>
                <a:close/>
                <a:moveTo>
                  <a:pt x="6558" y="3518"/>
                </a:moveTo>
                <a:cubicBezTo>
                  <a:pt x="6102" y="3518"/>
                  <a:pt x="5730" y="3821"/>
                  <a:pt x="5730" y="4195"/>
                </a:cubicBezTo>
                <a:cubicBezTo>
                  <a:pt x="5730" y="4571"/>
                  <a:pt x="6102" y="4855"/>
                  <a:pt x="6558" y="4855"/>
                </a:cubicBezTo>
                <a:lnTo>
                  <a:pt x="10901" y="4855"/>
                </a:lnTo>
                <a:cubicBezTo>
                  <a:pt x="11256" y="4855"/>
                  <a:pt x="11600" y="4686"/>
                  <a:pt x="11662" y="4434"/>
                </a:cubicBezTo>
                <a:lnTo>
                  <a:pt x="11662" y="3957"/>
                </a:lnTo>
                <a:cubicBezTo>
                  <a:pt x="11600" y="3703"/>
                  <a:pt x="11256" y="3518"/>
                  <a:pt x="10901" y="3518"/>
                </a:cubicBezTo>
                <a:lnTo>
                  <a:pt x="6558" y="3518"/>
                </a:lnTo>
                <a:close/>
                <a:moveTo>
                  <a:pt x="6558" y="6449"/>
                </a:moveTo>
                <a:cubicBezTo>
                  <a:pt x="6102" y="6449"/>
                  <a:pt x="5730" y="6750"/>
                  <a:pt x="5730" y="7127"/>
                </a:cubicBezTo>
                <a:cubicBezTo>
                  <a:pt x="5730" y="7503"/>
                  <a:pt x="6102" y="7786"/>
                  <a:pt x="6558" y="7786"/>
                </a:cubicBezTo>
                <a:lnTo>
                  <a:pt x="16250" y="7786"/>
                </a:lnTo>
                <a:cubicBezTo>
                  <a:pt x="16710" y="7786"/>
                  <a:pt x="17079" y="7503"/>
                  <a:pt x="17079" y="7127"/>
                </a:cubicBezTo>
                <a:cubicBezTo>
                  <a:pt x="17079" y="6750"/>
                  <a:pt x="16710" y="6449"/>
                  <a:pt x="16250" y="6449"/>
                </a:cubicBezTo>
                <a:lnTo>
                  <a:pt x="6558" y="6449"/>
                </a:lnTo>
                <a:close/>
                <a:moveTo>
                  <a:pt x="6558" y="8794"/>
                </a:moveTo>
                <a:cubicBezTo>
                  <a:pt x="6102" y="8794"/>
                  <a:pt x="5730" y="9098"/>
                  <a:pt x="5730" y="9472"/>
                </a:cubicBezTo>
                <a:cubicBezTo>
                  <a:pt x="5730" y="9848"/>
                  <a:pt x="6102" y="10131"/>
                  <a:pt x="6558" y="10131"/>
                </a:cubicBezTo>
                <a:lnTo>
                  <a:pt x="16250" y="10131"/>
                </a:lnTo>
                <a:cubicBezTo>
                  <a:pt x="16710" y="10131"/>
                  <a:pt x="17079" y="9848"/>
                  <a:pt x="17079" y="9472"/>
                </a:cubicBezTo>
                <a:cubicBezTo>
                  <a:pt x="17079" y="9098"/>
                  <a:pt x="16710" y="8794"/>
                  <a:pt x="16250" y="8794"/>
                </a:cubicBezTo>
                <a:lnTo>
                  <a:pt x="6558" y="8794"/>
                </a:lnTo>
                <a:close/>
                <a:moveTo>
                  <a:pt x="11281" y="16415"/>
                </a:moveTo>
                <a:cubicBezTo>
                  <a:pt x="11118" y="16415"/>
                  <a:pt x="10945" y="16493"/>
                  <a:pt x="10923" y="16507"/>
                </a:cubicBezTo>
                <a:cubicBezTo>
                  <a:pt x="9152" y="17541"/>
                  <a:pt x="3850" y="20647"/>
                  <a:pt x="3850" y="20647"/>
                </a:cubicBezTo>
                <a:cubicBezTo>
                  <a:pt x="3624" y="20776"/>
                  <a:pt x="3519" y="21018"/>
                  <a:pt x="3604" y="21234"/>
                </a:cubicBezTo>
                <a:cubicBezTo>
                  <a:pt x="3688" y="21448"/>
                  <a:pt x="3932" y="21600"/>
                  <a:pt x="4208" y="21600"/>
                </a:cubicBezTo>
                <a:lnTo>
                  <a:pt x="18377" y="21600"/>
                </a:lnTo>
                <a:cubicBezTo>
                  <a:pt x="18653" y="21600"/>
                  <a:pt x="18896" y="21448"/>
                  <a:pt x="18981" y="21234"/>
                </a:cubicBezTo>
                <a:cubicBezTo>
                  <a:pt x="19066" y="21018"/>
                  <a:pt x="18961" y="20776"/>
                  <a:pt x="18735" y="20647"/>
                </a:cubicBezTo>
                <a:cubicBezTo>
                  <a:pt x="18735" y="20647"/>
                  <a:pt x="13414" y="17541"/>
                  <a:pt x="11639" y="16507"/>
                </a:cubicBezTo>
                <a:cubicBezTo>
                  <a:pt x="11614" y="16493"/>
                  <a:pt x="11454" y="16415"/>
                  <a:pt x="11281" y="1641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23134" name="Shape 23134"/>
          <p:cNvSpPr/>
          <p:nvPr/>
        </p:nvSpPr>
        <p:spPr>
          <a:xfrm>
            <a:off x="4340860" y="2553335"/>
            <a:ext cx="574040" cy="584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9" h="21600" extrusionOk="0">
                <a:moveTo>
                  <a:pt x="13438" y="16200"/>
                </a:moveTo>
                <a:lnTo>
                  <a:pt x="7990" y="16200"/>
                </a:lnTo>
                <a:lnTo>
                  <a:pt x="7990" y="14851"/>
                </a:lnTo>
                <a:lnTo>
                  <a:pt x="13438" y="14851"/>
                </a:lnTo>
                <a:cubicBezTo>
                  <a:pt x="13438" y="14851"/>
                  <a:pt x="13438" y="16200"/>
                  <a:pt x="13438" y="16200"/>
                </a:cubicBezTo>
                <a:close/>
                <a:moveTo>
                  <a:pt x="20930" y="13500"/>
                </a:moveTo>
                <a:lnTo>
                  <a:pt x="499" y="13500"/>
                </a:lnTo>
                <a:cubicBezTo>
                  <a:pt x="124" y="13500"/>
                  <a:pt x="-86" y="13789"/>
                  <a:pt x="33" y="14140"/>
                </a:cubicBezTo>
                <a:lnTo>
                  <a:pt x="2326" y="20960"/>
                </a:lnTo>
                <a:cubicBezTo>
                  <a:pt x="2445" y="21312"/>
                  <a:pt x="2848" y="21600"/>
                  <a:pt x="3222" y="21600"/>
                </a:cubicBezTo>
                <a:lnTo>
                  <a:pt x="18205" y="21600"/>
                </a:lnTo>
                <a:cubicBezTo>
                  <a:pt x="18580" y="21600"/>
                  <a:pt x="18984" y="21312"/>
                  <a:pt x="19102" y="20960"/>
                </a:cubicBezTo>
                <a:lnTo>
                  <a:pt x="21395" y="14140"/>
                </a:lnTo>
                <a:cubicBezTo>
                  <a:pt x="21514" y="13789"/>
                  <a:pt x="21304" y="13500"/>
                  <a:pt x="20930" y="13500"/>
                </a:cubicBezTo>
                <a:cubicBezTo>
                  <a:pt x="20930" y="13500"/>
                  <a:pt x="20930" y="13500"/>
                  <a:pt x="20930" y="13500"/>
                </a:cubicBezTo>
                <a:close/>
                <a:moveTo>
                  <a:pt x="5266" y="10801"/>
                </a:moveTo>
                <a:lnTo>
                  <a:pt x="16162" y="10801"/>
                </a:lnTo>
                <a:lnTo>
                  <a:pt x="16162" y="12150"/>
                </a:lnTo>
                <a:lnTo>
                  <a:pt x="5266" y="12150"/>
                </a:lnTo>
                <a:cubicBezTo>
                  <a:pt x="5266" y="12150"/>
                  <a:pt x="5266" y="10801"/>
                  <a:pt x="5266" y="10801"/>
                </a:cubicBezTo>
                <a:close/>
                <a:moveTo>
                  <a:pt x="5266" y="8100"/>
                </a:moveTo>
                <a:lnTo>
                  <a:pt x="16162" y="8100"/>
                </a:lnTo>
                <a:lnTo>
                  <a:pt x="16162" y="9450"/>
                </a:lnTo>
                <a:lnTo>
                  <a:pt x="5266" y="9450"/>
                </a:lnTo>
                <a:cubicBezTo>
                  <a:pt x="5266" y="9450"/>
                  <a:pt x="5266" y="8100"/>
                  <a:pt x="5266" y="8100"/>
                </a:cubicBezTo>
                <a:close/>
                <a:moveTo>
                  <a:pt x="5266" y="5400"/>
                </a:moveTo>
                <a:lnTo>
                  <a:pt x="16162" y="5400"/>
                </a:lnTo>
                <a:lnTo>
                  <a:pt x="16162" y="6750"/>
                </a:lnTo>
                <a:lnTo>
                  <a:pt x="5266" y="6750"/>
                </a:lnTo>
                <a:cubicBezTo>
                  <a:pt x="5266" y="6750"/>
                  <a:pt x="5266" y="5400"/>
                  <a:pt x="5266" y="5400"/>
                </a:cubicBezTo>
                <a:close/>
                <a:moveTo>
                  <a:pt x="5266" y="2700"/>
                </a:moveTo>
                <a:lnTo>
                  <a:pt x="16162" y="2700"/>
                </a:lnTo>
                <a:lnTo>
                  <a:pt x="16162" y="4050"/>
                </a:lnTo>
                <a:lnTo>
                  <a:pt x="5266" y="4050"/>
                </a:lnTo>
                <a:cubicBezTo>
                  <a:pt x="5266" y="4050"/>
                  <a:pt x="5266" y="2700"/>
                  <a:pt x="5266" y="2700"/>
                </a:cubicBezTo>
                <a:close/>
                <a:moveTo>
                  <a:pt x="18940" y="0"/>
                </a:moveTo>
                <a:lnTo>
                  <a:pt x="20371" y="12056"/>
                </a:lnTo>
                <a:lnTo>
                  <a:pt x="18765" y="12243"/>
                </a:lnTo>
                <a:lnTo>
                  <a:pt x="17486" y="1477"/>
                </a:lnTo>
                <a:lnTo>
                  <a:pt x="3942" y="1477"/>
                </a:lnTo>
                <a:lnTo>
                  <a:pt x="2664" y="12243"/>
                </a:lnTo>
                <a:lnTo>
                  <a:pt x="1057" y="12056"/>
                </a:lnTo>
                <a:lnTo>
                  <a:pt x="2488" y="0"/>
                </a:lnTo>
                <a:cubicBezTo>
                  <a:pt x="2488" y="0"/>
                  <a:pt x="18940" y="0"/>
                  <a:pt x="1894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23140" name="Shape 23140"/>
          <p:cNvSpPr/>
          <p:nvPr/>
        </p:nvSpPr>
        <p:spPr>
          <a:xfrm>
            <a:off x="1826895" y="2553335"/>
            <a:ext cx="650875" cy="584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3" h="21600" extrusionOk="0">
                <a:moveTo>
                  <a:pt x="1182" y="0"/>
                </a:moveTo>
                <a:cubicBezTo>
                  <a:pt x="530" y="0"/>
                  <a:pt x="0" y="591"/>
                  <a:pt x="0" y="1319"/>
                </a:cubicBezTo>
                <a:lnTo>
                  <a:pt x="0" y="18614"/>
                </a:lnTo>
                <a:cubicBezTo>
                  <a:pt x="0" y="19342"/>
                  <a:pt x="530" y="19933"/>
                  <a:pt x="1182" y="19933"/>
                </a:cubicBezTo>
                <a:lnTo>
                  <a:pt x="14075" y="19933"/>
                </a:lnTo>
                <a:cubicBezTo>
                  <a:pt x="13974" y="19705"/>
                  <a:pt x="13971" y="19460"/>
                  <a:pt x="14030" y="19211"/>
                </a:cubicBezTo>
                <a:cubicBezTo>
                  <a:pt x="14065" y="19070"/>
                  <a:pt x="14106" y="18951"/>
                  <a:pt x="14186" y="18838"/>
                </a:cubicBezTo>
                <a:cubicBezTo>
                  <a:pt x="14077" y="18766"/>
                  <a:pt x="13995" y="18659"/>
                  <a:pt x="13919" y="18539"/>
                </a:cubicBezTo>
                <a:cubicBezTo>
                  <a:pt x="13883" y="18483"/>
                  <a:pt x="13854" y="18426"/>
                  <a:pt x="13829" y="18365"/>
                </a:cubicBezTo>
                <a:lnTo>
                  <a:pt x="1428" y="18365"/>
                </a:lnTo>
                <a:lnTo>
                  <a:pt x="1428" y="4728"/>
                </a:lnTo>
                <a:lnTo>
                  <a:pt x="18246" y="4728"/>
                </a:lnTo>
                <a:lnTo>
                  <a:pt x="18246" y="13637"/>
                </a:lnTo>
                <a:cubicBezTo>
                  <a:pt x="18605" y="13672"/>
                  <a:pt x="18922" y="13923"/>
                  <a:pt x="19049" y="14284"/>
                </a:cubicBezTo>
                <a:cubicBezTo>
                  <a:pt x="19161" y="14215"/>
                  <a:pt x="19275" y="14172"/>
                  <a:pt x="19406" y="14159"/>
                </a:cubicBezTo>
                <a:cubicBezTo>
                  <a:pt x="19494" y="14151"/>
                  <a:pt x="19588" y="14166"/>
                  <a:pt x="19673" y="14184"/>
                </a:cubicBezTo>
                <a:lnTo>
                  <a:pt x="19673" y="1319"/>
                </a:lnTo>
                <a:cubicBezTo>
                  <a:pt x="19673" y="591"/>
                  <a:pt x="19143" y="0"/>
                  <a:pt x="18491" y="0"/>
                </a:cubicBezTo>
                <a:lnTo>
                  <a:pt x="1182" y="0"/>
                </a:lnTo>
                <a:close/>
                <a:moveTo>
                  <a:pt x="13339" y="1717"/>
                </a:moveTo>
                <a:lnTo>
                  <a:pt x="13762" y="1717"/>
                </a:lnTo>
                <a:cubicBezTo>
                  <a:pt x="14004" y="1717"/>
                  <a:pt x="14209" y="1946"/>
                  <a:pt x="14209" y="2215"/>
                </a:cubicBezTo>
                <a:lnTo>
                  <a:pt x="14209" y="2762"/>
                </a:lnTo>
                <a:cubicBezTo>
                  <a:pt x="14209" y="3032"/>
                  <a:pt x="14004" y="3260"/>
                  <a:pt x="13762" y="3260"/>
                </a:cubicBezTo>
                <a:lnTo>
                  <a:pt x="13339" y="3260"/>
                </a:lnTo>
                <a:cubicBezTo>
                  <a:pt x="13097" y="3260"/>
                  <a:pt x="12893" y="3032"/>
                  <a:pt x="12893" y="2762"/>
                </a:cubicBezTo>
                <a:cubicBezTo>
                  <a:pt x="12893" y="2762"/>
                  <a:pt x="12893" y="2215"/>
                  <a:pt x="12893" y="2215"/>
                </a:cubicBezTo>
                <a:cubicBezTo>
                  <a:pt x="12893" y="1946"/>
                  <a:pt x="13097" y="1717"/>
                  <a:pt x="13339" y="1717"/>
                </a:cubicBezTo>
                <a:close/>
                <a:moveTo>
                  <a:pt x="15368" y="1717"/>
                </a:moveTo>
                <a:lnTo>
                  <a:pt x="15792" y="1717"/>
                </a:lnTo>
                <a:cubicBezTo>
                  <a:pt x="16033" y="1717"/>
                  <a:pt x="16238" y="1946"/>
                  <a:pt x="16238" y="2215"/>
                </a:cubicBezTo>
                <a:lnTo>
                  <a:pt x="16238" y="2762"/>
                </a:lnTo>
                <a:cubicBezTo>
                  <a:pt x="16238" y="3032"/>
                  <a:pt x="16033" y="3260"/>
                  <a:pt x="15792" y="3260"/>
                </a:cubicBezTo>
                <a:lnTo>
                  <a:pt x="15368" y="3260"/>
                </a:lnTo>
                <a:cubicBezTo>
                  <a:pt x="15127" y="3260"/>
                  <a:pt x="14922" y="3032"/>
                  <a:pt x="14922" y="2762"/>
                </a:cubicBezTo>
                <a:cubicBezTo>
                  <a:pt x="14922" y="2762"/>
                  <a:pt x="14922" y="2215"/>
                  <a:pt x="14922" y="2215"/>
                </a:cubicBezTo>
                <a:cubicBezTo>
                  <a:pt x="14922" y="1946"/>
                  <a:pt x="15127" y="1717"/>
                  <a:pt x="15368" y="1717"/>
                </a:cubicBezTo>
                <a:close/>
                <a:moveTo>
                  <a:pt x="17398" y="1717"/>
                </a:moveTo>
                <a:lnTo>
                  <a:pt x="17822" y="1717"/>
                </a:lnTo>
                <a:cubicBezTo>
                  <a:pt x="18063" y="1717"/>
                  <a:pt x="18268" y="1946"/>
                  <a:pt x="18268" y="2215"/>
                </a:cubicBezTo>
                <a:lnTo>
                  <a:pt x="18268" y="2762"/>
                </a:lnTo>
                <a:cubicBezTo>
                  <a:pt x="18268" y="3032"/>
                  <a:pt x="18063" y="3260"/>
                  <a:pt x="17822" y="3260"/>
                </a:cubicBezTo>
                <a:lnTo>
                  <a:pt x="17398" y="3260"/>
                </a:lnTo>
                <a:cubicBezTo>
                  <a:pt x="17157" y="3260"/>
                  <a:pt x="16952" y="3032"/>
                  <a:pt x="16952" y="2762"/>
                </a:cubicBezTo>
                <a:cubicBezTo>
                  <a:pt x="16952" y="2762"/>
                  <a:pt x="16952" y="2215"/>
                  <a:pt x="16952" y="2215"/>
                </a:cubicBezTo>
                <a:cubicBezTo>
                  <a:pt x="16952" y="1946"/>
                  <a:pt x="17157" y="1717"/>
                  <a:pt x="17398" y="1717"/>
                </a:cubicBezTo>
                <a:close/>
                <a:moveTo>
                  <a:pt x="11264" y="6371"/>
                </a:moveTo>
                <a:cubicBezTo>
                  <a:pt x="10996" y="6371"/>
                  <a:pt x="10766" y="6558"/>
                  <a:pt x="10684" y="6843"/>
                </a:cubicBezTo>
                <a:lnTo>
                  <a:pt x="8588" y="14060"/>
                </a:lnTo>
                <a:cubicBezTo>
                  <a:pt x="8528" y="14268"/>
                  <a:pt x="8561" y="14505"/>
                  <a:pt x="8677" y="14682"/>
                </a:cubicBezTo>
                <a:cubicBezTo>
                  <a:pt x="8793" y="14857"/>
                  <a:pt x="8994" y="14956"/>
                  <a:pt x="9190" y="14956"/>
                </a:cubicBezTo>
                <a:cubicBezTo>
                  <a:pt x="9458" y="14956"/>
                  <a:pt x="9710" y="14768"/>
                  <a:pt x="9792" y="14483"/>
                </a:cubicBezTo>
                <a:lnTo>
                  <a:pt x="11443" y="8710"/>
                </a:lnTo>
                <a:cubicBezTo>
                  <a:pt x="11462" y="8953"/>
                  <a:pt x="11577" y="9177"/>
                  <a:pt x="11777" y="9282"/>
                </a:cubicBezTo>
                <a:lnTo>
                  <a:pt x="13762" y="10327"/>
                </a:lnTo>
                <a:lnTo>
                  <a:pt x="11777" y="11347"/>
                </a:lnTo>
                <a:cubicBezTo>
                  <a:pt x="11561" y="11459"/>
                  <a:pt x="11420" y="11704"/>
                  <a:pt x="11420" y="11970"/>
                </a:cubicBezTo>
                <a:cubicBezTo>
                  <a:pt x="11420" y="12204"/>
                  <a:pt x="11532" y="12439"/>
                  <a:pt x="11710" y="12567"/>
                </a:cubicBezTo>
                <a:cubicBezTo>
                  <a:pt x="11809" y="12637"/>
                  <a:pt x="11927" y="12666"/>
                  <a:pt x="12045" y="12666"/>
                </a:cubicBezTo>
                <a:cubicBezTo>
                  <a:pt x="12134" y="12666"/>
                  <a:pt x="12208" y="12634"/>
                  <a:pt x="12290" y="12592"/>
                </a:cubicBezTo>
                <a:lnTo>
                  <a:pt x="15458" y="10949"/>
                </a:lnTo>
                <a:cubicBezTo>
                  <a:pt x="15673" y="10837"/>
                  <a:pt x="15815" y="10617"/>
                  <a:pt x="15815" y="10352"/>
                </a:cubicBezTo>
                <a:lnTo>
                  <a:pt x="15815" y="10302"/>
                </a:lnTo>
                <a:cubicBezTo>
                  <a:pt x="15815" y="10035"/>
                  <a:pt x="15674" y="9791"/>
                  <a:pt x="15458" y="9680"/>
                </a:cubicBezTo>
                <a:lnTo>
                  <a:pt x="12290" y="8038"/>
                </a:lnTo>
                <a:cubicBezTo>
                  <a:pt x="12210" y="7997"/>
                  <a:pt x="12134" y="7963"/>
                  <a:pt x="12045" y="7963"/>
                </a:cubicBezTo>
                <a:cubicBezTo>
                  <a:pt x="11927" y="7963"/>
                  <a:pt x="11809" y="7993"/>
                  <a:pt x="11710" y="8063"/>
                </a:cubicBezTo>
                <a:cubicBezTo>
                  <a:pt x="11599" y="8142"/>
                  <a:pt x="11579" y="8304"/>
                  <a:pt x="11532" y="8436"/>
                </a:cubicBezTo>
                <a:lnTo>
                  <a:pt x="11866" y="7266"/>
                </a:lnTo>
                <a:cubicBezTo>
                  <a:pt x="11926" y="7059"/>
                  <a:pt x="11892" y="6821"/>
                  <a:pt x="11777" y="6644"/>
                </a:cubicBezTo>
                <a:cubicBezTo>
                  <a:pt x="11661" y="6468"/>
                  <a:pt x="11482" y="6371"/>
                  <a:pt x="11287" y="6371"/>
                </a:cubicBezTo>
                <a:lnTo>
                  <a:pt x="11264" y="6371"/>
                </a:lnTo>
                <a:close/>
                <a:moveTo>
                  <a:pt x="8052" y="7963"/>
                </a:moveTo>
                <a:cubicBezTo>
                  <a:pt x="7963" y="7963"/>
                  <a:pt x="7887" y="7997"/>
                  <a:pt x="7807" y="8038"/>
                </a:cubicBezTo>
                <a:lnTo>
                  <a:pt x="4640" y="9680"/>
                </a:lnTo>
                <a:cubicBezTo>
                  <a:pt x="4423" y="9791"/>
                  <a:pt x="4283" y="10035"/>
                  <a:pt x="4283" y="10302"/>
                </a:cubicBezTo>
                <a:lnTo>
                  <a:pt x="4283" y="10352"/>
                </a:lnTo>
                <a:cubicBezTo>
                  <a:pt x="4283" y="10617"/>
                  <a:pt x="4423" y="10861"/>
                  <a:pt x="4640" y="10974"/>
                </a:cubicBezTo>
                <a:lnTo>
                  <a:pt x="7807" y="12592"/>
                </a:lnTo>
                <a:cubicBezTo>
                  <a:pt x="7889" y="12634"/>
                  <a:pt x="7962" y="12666"/>
                  <a:pt x="8052" y="12666"/>
                </a:cubicBezTo>
                <a:cubicBezTo>
                  <a:pt x="8169" y="12666"/>
                  <a:pt x="8288" y="12637"/>
                  <a:pt x="8387" y="12567"/>
                </a:cubicBezTo>
                <a:cubicBezTo>
                  <a:pt x="8566" y="12439"/>
                  <a:pt x="8677" y="12204"/>
                  <a:pt x="8677" y="11970"/>
                </a:cubicBezTo>
                <a:cubicBezTo>
                  <a:pt x="8677" y="11704"/>
                  <a:pt x="8536" y="11459"/>
                  <a:pt x="8320" y="11347"/>
                </a:cubicBezTo>
                <a:lnTo>
                  <a:pt x="6335" y="10327"/>
                </a:lnTo>
                <a:lnTo>
                  <a:pt x="8320" y="9282"/>
                </a:lnTo>
                <a:cubicBezTo>
                  <a:pt x="8536" y="9170"/>
                  <a:pt x="8677" y="8927"/>
                  <a:pt x="8677" y="8660"/>
                </a:cubicBezTo>
                <a:cubicBezTo>
                  <a:pt x="8677" y="8424"/>
                  <a:pt x="8566" y="8189"/>
                  <a:pt x="8387" y="8063"/>
                </a:cubicBezTo>
                <a:cubicBezTo>
                  <a:pt x="8289" y="7993"/>
                  <a:pt x="8171" y="7963"/>
                  <a:pt x="8052" y="7963"/>
                </a:cubicBezTo>
                <a:close/>
                <a:moveTo>
                  <a:pt x="17911" y="14334"/>
                </a:moveTo>
                <a:cubicBezTo>
                  <a:pt x="17811" y="14334"/>
                  <a:pt x="17733" y="14420"/>
                  <a:pt x="17733" y="14533"/>
                </a:cubicBezTo>
                <a:lnTo>
                  <a:pt x="17733" y="15279"/>
                </a:lnTo>
                <a:cubicBezTo>
                  <a:pt x="17534" y="15331"/>
                  <a:pt x="17331" y="15427"/>
                  <a:pt x="17153" y="15528"/>
                </a:cubicBezTo>
                <a:lnTo>
                  <a:pt x="16729" y="14956"/>
                </a:lnTo>
                <a:cubicBezTo>
                  <a:pt x="16664" y="14869"/>
                  <a:pt x="16540" y="14859"/>
                  <a:pt x="16461" y="14931"/>
                </a:cubicBezTo>
                <a:lnTo>
                  <a:pt x="15881" y="15453"/>
                </a:lnTo>
                <a:cubicBezTo>
                  <a:pt x="15844" y="15488"/>
                  <a:pt x="15818" y="15548"/>
                  <a:pt x="15815" y="15603"/>
                </a:cubicBezTo>
                <a:cubicBezTo>
                  <a:pt x="15810" y="15656"/>
                  <a:pt x="15827" y="15709"/>
                  <a:pt x="15859" y="15752"/>
                </a:cubicBezTo>
                <a:lnTo>
                  <a:pt x="16305" y="16324"/>
                </a:lnTo>
                <a:cubicBezTo>
                  <a:pt x="16186" y="16502"/>
                  <a:pt x="16072" y="16689"/>
                  <a:pt x="15993" y="16897"/>
                </a:cubicBezTo>
                <a:lnTo>
                  <a:pt x="15346" y="16772"/>
                </a:lnTo>
                <a:cubicBezTo>
                  <a:pt x="15246" y="16753"/>
                  <a:pt x="15142" y="16833"/>
                  <a:pt x="15123" y="16947"/>
                </a:cubicBezTo>
                <a:lnTo>
                  <a:pt x="14989" y="17768"/>
                </a:lnTo>
                <a:cubicBezTo>
                  <a:pt x="14981" y="17821"/>
                  <a:pt x="14984" y="17874"/>
                  <a:pt x="15012" y="17917"/>
                </a:cubicBezTo>
                <a:cubicBezTo>
                  <a:pt x="15040" y="17962"/>
                  <a:pt x="15097" y="18007"/>
                  <a:pt x="15145" y="18017"/>
                </a:cubicBezTo>
                <a:lnTo>
                  <a:pt x="15815" y="18141"/>
                </a:lnTo>
                <a:cubicBezTo>
                  <a:pt x="15825" y="18370"/>
                  <a:pt x="15846" y="18602"/>
                  <a:pt x="15904" y="18813"/>
                </a:cubicBezTo>
                <a:lnTo>
                  <a:pt x="15324" y="19186"/>
                </a:lnTo>
                <a:cubicBezTo>
                  <a:pt x="15282" y="19213"/>
                  <a:pt x="15247" y="19257"/>
                  <a:pt x="15235" y="19311"/>
                </a:cubicBezTo>
                <a:cubicBezTo>
                  <a:pt x="15222" y="19363"/>
                  <a:pt x="15232" y="19412"/>
                  <a:pt x="15257" y="19460"/>
                </a:cubicBezTo>
                <a:lnTo>
                  <a:pt x="15636" y="20182"/>
                </a:lnTo>
                <a:cubicBezTo>
                  <a:pt x="15660" y="20230"/>
                  <a:pt x="15700" y="20266"/>
                  <a:pt x="15748" y="20281"/>
                </a:cubicBezTo>
                <a:cubicBezTo>
                  <a:pt x="15763" y="20286"/>
                  <a:pt x="15776" y="20281"/>
                  <a:pt x="15792" y="20281"/>
                </a:cubicBezTo>
                <a:cubicBezTo>
                  <a:pt x="15824" y="20281"/>
                  <a:pt x="15853" y="20274"/>
                  <a:pt x="15881" y="20256"/>
                </a:cubicBezTo>
                <a:lnTo>
                  <a:pt x="16461" y="19883"/>
                </a:lnTo>
                <a:cubicBezTo>
                  <a:pt x="16598" y="20047"/>
                  <a:pt x="16761" y="20209"/>
                  <a:pt x="16930" y="20331"/>
                </a:cubicBezTo>
                <a:lnTo>
                  <a:pt x="16707" y="21028"/>
                </a:lnTo>
                <a:cubicBezTo>
                  <a:pt x="16690" y="21079"/>
                  <a:pt x="16686" y="21129"/>
                  <a:pt x="16707" y="21177"/>
                </a:cubicBezTo>
                <a:cubicBezTo>
                  <a:pt x="16728" y="21227"/>
                  <a:pt x="16773" y="21258"/>
                  <a:pt x="16818" y="21276"/>
                </a:cubicBezTo>
                <a:lnTo>
                  <a:pt x="17510" y="21575"/>
                </a:lnTo>
                <a:cubicBezTo>
                  <a:pt x="17530" y="21583"/>
                  <a:pt x="17555" y="21600"/>
                  <a:pt x="17577" y="21600"/>
                </a:cubicBezTo>
                <a:cubicBezTo>
                  <a:pt x="17603" y="21600"/>
                  <a:pt x="17641" y="21585"/>
                  <a:pt x="17666" y="21575"/>
                </a:cubicBezTo>
                <a:cubicBezTo>
                  <a:pt x="17710" y="21551"/>
                  <a:pt x="17738" y="21501"/>
                  <a:pt x="17755" y="21451"/>
                </a:cubicBezTo>
                <a:lnTo>
                  <a:pt x="17978" y="20754"/>
                </a:lnTo>
                <a:cubicBezTo>
                  <a:pt x="18077" y="20766"/>
                  <a:pt x="18188" y="20779"/>
                  <a:pt x="18290" y="20779"/>
                </a:cubicBezTo>
                <a:cubicBezTo>
                  <a:pt x="18392" y="20779"/>
                  <a:pt x="18482" y="20766"/>
                  <a:pt x="18580" y="20754"/>
                </a:cubicBezTo>
                <a:lnTo>
                  <a:pt x="18826" y="21451"/>
                </a:lnTo>
                <a:cubicBezTo>
                  <a:pt x="18843" y="21501"/>
                  <a:pt x="18871" y="21551"/>
                  <a:pt x="18915" y="21575"/>
                </a:cubicBezTo>
                <a:cubicBezTo>
                  <a:pt x="18939" y="21585"/>
                  <a:pt x="18956" y="21600"/>
                  <a:pt x="18982" y="21600"/>
                </a:cubicBezTo>
                <a:cubicBezTo>
                  <a:pt x="19003" y="21600"/>
                  <a:pt x="19029" y="21583"/>
                  <a:pt x="19049" y="21575"/>
                </a:cubicBezTo>
                <a:lnTo>
                  <a:pt x="19763" y="21276"/>
                </a:lnTo>
                <a:cubicBezTo>
                  <a:pt x="19809" y="21258"/>
                  <a:pt x="19853" y="21227"/>
                  <a:pt x="19874" y="21177"/>
                </a:cubicBezTo>
                <a:cubicBezTo>
                  <a:pt x="19895" y="21129"/>
                  <a:pt x="19891" y="21079"/>
                  <a:pt x="19874" y="21028"/>
                </a:cubicBezTo>
                <a:lnTo>
                  <a:pt x="19651" y="20331"/>
                </a:lnTo>
                <a:cubicBezTo>
                  <a:pt x="19819" y="20209"/>
                  <a:pt x="19960" y="20047"/>
                  <a:pt x="20097" y="19883"/>
                </a:cubicBezTo>
                <a:lnTo>
                  <a:pt x="20677" y="20256"/>
                </a:lnTo>
                <a:cubicBezTo>
                  <a:pt x="20706" y="20273"/>
                  <a:pt x="20756" y="20281"/>
                  <a:pt x="20789" y="20281"/>
                </a:cubicBezTo>
                <a:cubicBezTo>
                  <a:pt x="20804" y="20281"/>
                  <a:pt x="20818" y="20286"/>
                  <a:pt x="20833" y="20281"/>
                </a:cubicBezTo>
                <a:cubicBezTo>
                  <a:pt x="20881" y="20266"/>
                  <a:pt x="20920" y="20230"/>
                  <a:pt x="20945" y="20182"/>
                </a:cubicBezTo>
                <a:lnTo>
                  <a:pt x="21324" y="19460"/>
                </a:lnTo>
                <a:cubicBezTo>
                  <a:pt x="21348" y="19412"/>
                  <a:pt x="21359" y="19363"/>
                  <a:pt x="21346" y="19311"/>
                </a:cubicBezTo>
                <a:cubicBezTo>
                  <a:pt x="21334" y="19257"/>
                  <a:pt x="21298" y="19213"/>
                  <a:pt x="21257" y="19186"/>
                </a:cubicBezTo>
                <a:lnTo>
                  <a:pt x="20677" y="18813"/>
                </a:lnTo>
                <a:cubicBezTo>
                  <a:pt x="20735" y="18602"/>
                  <a:pt x="20755" y="18370"/>
                  <a:pt x="20766" y="18141"/>
                </a:cubicBezTo>
                <a:lnTo>
                  <a:pt x="21436" y="18017"/>
                </a:lnTo>
                <a:cubicBezTo>
                  <a:pt x="21484" y="18007"/>
                  <a:pt x="21519" y="17963"/>
                  <a:pt x="21547" y="17917"/>
                </a:cubicBezTo>
                <a:cubicBezTo>
                  <a:pt x="21575" y="17874"/>
                  <a:pt x="21600" y="17821"/>
                  <a:pt x="21592" y="17768"/>
                </a:cubicBezTo>
                <a:lnTo>
                  <a:pt x="21458" y="16947"/>
                </a:lnTo>
                <a:cubicBezTo>
                  <a:pt x="21440" y="16833"/>
                  <a:pt x="21336" y="16753"/>
                  <a:pt x="21235" y="16772"/>
                </a:cubicBezTo>
                <a:lnTo>
                  <a:pt x="20588" y="16897"/>
                </a:lnTo>
                <a:cubicBezTo>
                  <a:pt x="20508" y="16688"/>
                  <a:pt x="20396" y="16502"/>
                  <a:pt x="20276" y="16324"/>
                </a:cubicBezTo>
                <a:lnTo>
                  <a:pt x="20699" y="15752"/>
                </a:lnTo>
                <a:cubicBezTo>
                  <a:pt x="20731" y="15709"/>
                  <a:pt x="20748" y="15656"/>
                  <a:pt x="20744" y="15603"/>
                </a:cubicBezTo>
                <a:cubicBezTo>
                  <a:pt x="20740" y="15548"/>
                  <a:pt x="20714" y="15488"/>
                  <a:pt x="20677" y="15453"/>
                </a:cubicBezTo>
                <a:lnTo>
                  <a:pt x="20097" y="14931"/>
                </a:lnTo>
                <a:cubicBezTo>
                  <a:pt x="20060" y="14896"/>
                  <a:pt x="20012" y="14875"/>
                  <a:pt x="19963" y="14881"/>
                </a:cubicBezTo>
                <a:cubicBezTo>
                  <a:pt x="19915" y="14885"/>
                  <a:pt x="19883" y="14915"/>
                  <a:pt x="19852" y="14956"/>
                </a:cubicBezTo>
                <a:lnTo>
                  <a:pt x="19406" y="15528"/>
                </a:lnTo>
                <a:cubicBezTo>
                  <a:pt x="19229" y="15427"/>
                  <a:pt x="19047" y="15331"/>
                  <a:pt x="18848" y="15279"/>
                </a:cubicBezTo>
                <a:lnTo>
                  <a:pt x="18848" y="14533"/>
                </a:lnTo>
                <a:cubicBezTo>
                  <a:pt x="18848" y="14420"/>
                  <a:pt x="18772" y="14334"/>
                  <a:pt x="18670" y="14334"/>
                </a:cubicBezTo>
                <a:lnTo>
                  <a:pt x="17911" y="14334"/>
                </a:lnTo>
                <a:close/>
                <a:moveTo>
                  <a:pt x="18290" y="16822"/>
                </a:moveTo>
                <a:cubicBezTo>
                  <a:pt x="18850" y="16822"/>
                  <a:pt x="19294" y="17342"/>
                  <a:pt x="19294" y="17967"/>
                </a:cubicBezTo>
                <a:cubicBezTo>
                  <a:pt x="19294" y="18590"/>
                  <a:pt x="18850" y="19087"/>
                  <a:pt x="18290" y="19087"/>
                </a:cubicBezTo>
                <a:cubicBezTo>
                  <a:pt x="17730" y="19087"/>
                  <a:pt x="17264" y="18590"/>
                  <a:pt x="17264" y="17967"/>
                </a:cubicBezTo>
                <a:cubicBezTo>
                  <a:pt x="17264" y="17342"/>
                  <a:pt x="17730" y="16822"/>
                  <a:pt x="18290" y="1682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2" grpId="0"/>
      <p:bldP spid="32" grpId="1"/>
      <p:bldP spid="40" grpId="0"/>
      <p:bldP spid="40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3444875"/>
            <a:ext cx="3532657" cy="3429000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025900" y="6149975"/>
            <a:ext cx="219710" cy="21971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2416810"/>
            <a:ext cx="4042410" cy="4556125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34374" y="-5715"/>
            <a:ext cx="2655721" cy="2534722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0927080" y="2113915"/>
            <a:ext cx="552450" cy="552450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353695" y="336550"/>
            <a:ext cx="16522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LOGO HERE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137775" y="6149975"/>
            <a:ext cx="17037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latin typeface="汉仪君黑-45简" panose="020B0604020202020204" charset="-122"/>
                <a:ea typeface="汉仪君黑-45简" panose="020B0604020202020204" charset="-122"/>
              </a:rPr>
              <a:t>www.docer.com</a:t>
            </a:r>
            <a:endParaRPr lang="zh-CN" altLang="en-US" sz="1600"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04665" y="2666365"/>
            <a:ext cx="358267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工作完成情况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482465" y="3602990"/>
            <a:ext cx="3227070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78" name="Shape 23178"/>
          <p:cNvSpPr/>
          <p:nvPr/>
        </p:nvSpPr>
        <p:spPr>
          <a:xfrm>
            <a:off x="5842318" y="1670050"/>
            <a:ext cx="506095" cy="545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38" y="11186"/>
                </a:moveTo>
                <a:lnTo>
                  <a:pt x="16200" y="11186"/>
                </a:lnTo>
                <a:lnTo>
                  <a:pt x="16200" y="7715"/>
                </a:lnTo>
                <a:lnTo>
                  <a:pt x="19938" y="7715"/>
                </a:lnTo>
                <a:cubicBezTo>
                  <a:pt x="19938" y="7715"/>
                  <a:pt x="19938" y="11186"/>
                  <a:pt x="19938" y="11186"/>
                </a:cubicBezTo>
                <a:close/>
                <a:moveTo>
                  <a:pt x="19938" y="15814"/>
                </a:moveTo>
                <a:lnTo>
                  <a:pt x="16200" y="15814"/>
                </a:lnTo>
                <a:lnTo>
                  <a:pt x="16200" y="11958"/>
                </a:lnTo>
                <a:lnTo>
                  <a:pt x="19938" y="11958"/>
                </a:lnTo>
                <a:cubicBezTo>
                  <a:pt x="19938" y="11958"/>
                  <a:pt x="19938" y="15814"/>
                  <a:pt x="19938" y="15814"/>
                </a:cubicBezTo>
                <a:close/>
                <a:moveTo>
                  <a:pt x="19938" y="20056"/>
                </a:moveTo>
                <a:lnTo>
                  <a:pt x="16200" y="20056"/>
                </a:lnTo>
                <a:lnTo>
                  <a:pt x="16200" y="16586"/>
                </a:lnTo>
                <a:lnTo>
                  <a:pt x="19938" y="16586"/>
                </a:lnTo>
                <a:cubicBezTo>
                  <a:pt x="19938" y="16586"/>
                  <a:pt x="19938" y="20056"/>
                  <a:pt x="19938" y="20056"/>
                </a:cubicBezTo>
                <a:close/>
                <a:moveTo>
                  <a:pt x="15077" y="5671"/>
                </a:moveTo>
                <a:cubicBezTo>
                  <a:pt x="14995" y="5595"/>
                  <a:pt x="14955" y="5505"/>
                  <a:pt x="14955" y="5400"/>
                </a:cubicBezTo>
                <a:lnTo>
                  <a:pt x="14955" y="1929"/>
                </a:lnTo>
                <a:cubicBezTo>
                  <a:pt x="14955" y="1825"/>
                  <a:pt x="14995" y="1734"/>
                  <a:pt x="15077" y="1658"/>
                </a:cubicBezTo>
                <a:cubicBezTo>
                  <a:pt x="15160" y="1581"/>
                  <a:pt x="15256" y="1543"/>
                  <a:pt x="15369" y="1543"/>
                </a:cubicBezTo>
                <a:lnTo>
                  <a:pt x="16200" y="1543"/>
                </a:lnTo>
                <a:cubicBezTo>
                  <a:pt x="16313" y="1543"/>
                  <a:pt x="16410" y="1581"/>
                  <a:pt x="16492" y="1658"/>
                </a:cubicBezTo>
                <a:cubicBezTo>
                  <a:pt x="16573" y="1734"/>
                  <a:pt x="16616" y="1825"/>
                  <a:pt x="16616" y="1929"/>
                </a:cubicBezTo>
                <a:lnTo>
                  <a:pt x="16616" y="5400"/>
                </a:lnTo>
                <a:cubicBezTo>
                  <a:pt x="16616" y="5505"/>
                  <a:pt x="16573" y="5595"/>
                  <a:pt x="16492" y="5671"/>
                </a:cubicBezTo>
                <a:cubicBezTo>
                  <a:pt x="16410" y="5747"/>
                  <a:pt x="16313" y="5786"/>
                  <a:pt x="16200" y="5786"/>
                </a:cubicBezTo>
                <a:lnTo>
                  <a:pt x="15369" y="5786"/>
                </a:lnTo>
                <a:cubicBezTo>
                  <a:pt x="15256" y="5786"/>
                  <a:pt x="15160" y="5747"/>
                  <a:pt x="15077" y="5671"/>
                </a:cubicBezTo>
                <a:cubicBezTo>
                  <a:pt x="15077" y="5671"/>
                  <a:pt x="15077" y="5671"/>
                  <a:pt x="15077" y="5671"/>
                </a:cubicBezTo>
                <a:close/>
                <a:moveTo>
                  <a:pt x="15369" y="11186"/>
                </a:moveTo>
                <a:lnTo>
                  <a:pt x="11215" y="11186"/>
                </a:lnTo>
                <a:lnTo>
                  <a:pt x="11215" y="7715"/>
                </a:lnTo>
                <a:lnTo>
                  <a:pt x="15369" y="7715"/>
                </a:lnTo>
                <a:cubicBezTo>
                  <a:pt x="15369" y="7715"/>
                  <a:pt x="15369" y="11186"/>
                  <a:pt x="15369" y="11186"/>
                </a:cubicBezTo>
                <a:close/>
                <a:moveTo>
                  <a:pt x="15369" y="15814"/>
                </a:moveTo>
                <a:lnTo>
                  <a:pt x="11215" y="15814"/>
                </a:lnTo>
                <a:lnTo>
                  <a:pt x="11215" y="11958"/>
                </a:lnTo>
                <a:lnTo>
                  <a:pt x="15369" y="11958"/>
                </a:lnTo>
                <a:cubicBezTo>
                  <a:pt x="15369" y="11958"/>
                  <a:pt x="15369" y="15814"/>
                  <a:pt x="15369" y="15814"/>
                </a:cubicBezTo>
                <a:close/>
                <a:moveTo>
                  <a:pt x="15369" y="20056"/>
                </a:moveTo>
                <a:lnTo>
                  <a:pt x="11215" y="20056"/>
                </a:lnTo>
                <a:lnTo>
                  <a:pt x="11215" y="16586"/>
                </a:lnTo>
                <a:lnTo>
                  <a:pt x="15369" y="16586"/>
                </a:lnTo>
                <a:cubicBezTo>
                  <a:pt x="15369" y="16586"/>
                  <a:pt x="15369" y="20056"/>
                  <a:pt x="15369" y="20056"/>
                </a:cubicBezTo>
                <a:close/>
                <a:moveTo>
                  <a:pt x="10384" y="11186"/>
                </a:moveTo>
                <a:lnTo>
                  <a:pt x="6231" y="11186"/>
                </a:lnTo>
                <a:lnTo>
                  <a:pt x="6231" y="7715"/>
                </a:lnTo>
                <a:lnTo>
                  <a:pt x="10384" y="7715"/>
                </a:lnTo>
                <a:cubicBezTo>
                  <a:pt x="10384" y="7715"/>
                  <a:pt x="10384" y="11186"/>
                  <a:pt x="10384" y="11186"/>
                </a:cubicBezTo>
                <a:close/>
                <a:moveTo>
                  <a:pt x="10384" y="15814"/>
                </a:moveTo>
                <a:lnTo>
                  <a:pt x="6231" y="15814"/>
                </a:lnTo>
                <a:lnTo>
                  <a:pt x="6231" y="11958"/>
                </a:lnTo>
                <a:lnTo>
                  <a:pt x="10384" y="11958"/>
                </a:lnTo>
                <a:cubicBezTo>
                  <a:pt x="10384" y="11958"/>
                  <a:pt x="10384" y="15814"/>
                  <a:pt x="10384" y="15814"/>
                </a:cubicBezTo>
                <a:close/>
                <a:moveTo>
                  <a:pt x="10384" y="20056"/>
                </a:moveTo>
                <a:lnTo>
                  <a:pt x="6231" y="20056"/>
                </a:lnTo>
                <a:lnTo>
                  <a:pt x="6231" y="16586"/>
                </a:lnTo>
                <a:lnTo>
                  <a:pt x="10384" y="16586"/>
                </a:lnTo>
                <a:cubicBezTo>
                  <a:pt x="10384" y="16586"/>
                  <a:pt x="10384" y="20056"/>
                  <a:pt x="10384" y="20056"/>
                </a:cubicBezTo>
                <a:close/>
                <a:moveTo>
                  <a:pt x="5108" y="5671"/>
                </a:moveTo>
                <a:cubicBezTo>
                  <a:pt x="5025" y="5595"/>
                  <a:pt x="4985" y="5505"/>
                  <a:pt x="4985" y="5400"/>
                </a:cubicBezTo>
                <a:lnTo>
                  <a:pt x="4985" y="1929"/>
                </a:lnTo>
                <a:cubicBezTo>
                  <a:pt x="4985" y="1825"/>
                  <a:pt x="5025" y="1734"/>
                  <a:pt x="5108" y="1658"/>
                </a:cubicBezTo>
                <a:cubicBezTo>
                  <a:pt x="5190" y="1581"/>
                  <a:pt x="5287" y="1543"/>
                  <a:pt x="5399" y="1543"/>
                </a:cubicBezTo>
                <a:lnTo>
                  <a:pt x="6231" y="1543"/>
                </a:lnTo>
                <a:cubicBezTo>
                  <a:pt x="6345" y="1543"/>
                  <a:pt x="6440" y="1581"/>
                  <a:pt x="6523" y="1658"/>
                </a:cubicBezTo>
                <a:cubicBezTo>
                  <a:pt x="6605" y="1734"/>
                  <a:pt x="6647" y="1825"/>
                  <a:pt x="6647" y="1929"/>
                </a:cubicBezTo>
                <a:lnTo>
                  <a:pt x="6647" y="5400"/>
                </a:lnTo>
                <a:cubicBezTo>
                  <a:pt x="6647" y="5505"/>
                  <a:pt x="6605" y="5595"/>
                  <a:pt x="6523" y="5671"/>
                </a:cubicBezTo>
                <a:cubicBezTo>
                  <a:pt x="6440" y="5747"/>
                  <a:pt x="6345" y="5786"/>
                  <a:pt x="6231" y="5786"/>
                </a:cubicBezTo>
                <a:lnTo>
                  <a:pt x="5399" y="5786"/>
                </a:lnTo>
                <a:cubicBezTo>
                  <a:pt x="5287" y="5786"/>
                  <a:pt x="5190" y="5747"/>
                  <a:pt x="5108" y="5671"/>
                </a:cubicBezTo>
                <a:cubicBezTo>
                  <a:pt x="5108" y="5671"/>
                  <a:pt x="5108" y="5671"/>
                  <a:pt x="5108" y="5671"/>
                </a:cubicBezTo>
                <a:close/>
                <a:moveTo>
                  <a:pt x="5399" y="11186"/>
                </a:moveTo>
                <a:lnTo>
                  <a:pt x="1661" y="11186"/>
                </a:lnTo>
                <a:lnTo>
                  <a:pt x="1661" y="7715"/>
                </a:lnTo>
                <a:lnTo>
                  <a:pt x="5399" y="7715"/>
                </a:lnTo>
                <a:cubicBezTo>
                  <a:pt x="5399" y="7715"/>
                  <a:pt x="5399" y="11186"/>
                  <a:pt x="5399" y="11186"/>
                </a:cubicBezTo>
                <a:close/>
                <a:moveTo>
                  <a:pt x="5399" y="15814"/>
                </a:moveTo>
                <a:lnTo>
                  <a:pt x="1661" y="15814"/>
                </a:lnTo>
                <a:lnTo>
                  <a:pt x="1661" y="11958"/>
                </a:lnTo>
                <a:lnTo>
                  <a:pt x="5399" y="11958"/>
                </a:lnTo>
                <a:cubicBezTo>
                  <a:pt x="5399" y="11958"/>
                  <a:pt x="5399" y="15814"/>
                  <a:pt x="5399" y="15814"/>
                </a:cubicBezTo>
                <a:close/>
                <a:moveTo>
                  <a:pt x="5399" y="20056"/>
                </a:moveTo>
                <a:lnTo>
                  <a:pt x="1661" y="20056"/>
                </a:lnTo>
                <a:lnTo>
                  <a:pt x="1661" y="16586"/>
                </a:lnTo>
                <a:lnTo>
                  <a:pt x="5399" y="16586"/>
                </a:lnTo>
                <a:cubicBezTo>
                  <a:pt x="5399" y="16586"/>
                  <a:pt x="5399" y="20056"/>
                  <a:pt x="5399" y="20056"/>
                </a:cubicBezTo>
                <a:close/>
                <a:moveTo>
                  <a:pt x="21107" y="3544"/>
                </a:moveTo>
                <a:cubicBezTo>
                  <a:pt x="20779" y="3238"/>
                  <a:pt x="20389" y="3086"/>
                  <a:pt x="19939" y="3086"/>
                </a:cubicBezTo>
                <a:lnTo>
                  <a:pt x="18276" y="3086"/>
                </a:lnTo>
                <a:lnTo>
                  <a:pt x="18276" y="1929"/>
                </a:lnTo>
                <a:cubicBezTo>
                  <a:pt x="18276" y="1399"/>
                  <a:pt x="18075" y="945"/>
                  <a:pt x="17667" y="567"/>
                </a:cubicBezTo>
                <a:cubicBezTo>
                  <a:pt x="17260" y="190"/>
                  <a:pt x="16771" y="0"/>
                  <a:pt x="16200" y="0"/>
                </a:cubicBezTo>
                <a:lnTo>
                  <a:pt x="15369" y="0"/>
                </a:lnTo>
                <a:cubicBezTo>
                  <a:pt x="14798" y="0"/>
                  <a:pt x="14310" y="190"/>
                  <a:pt x="13903" y="567"/>
                </a:cubicBezTo>
                <a:cubicBezTo>
                  <a:pt x="13496" y="945"/>
                  <a:pt x="13292" y="1399"/>
                  <a:pt x="13292" y="1929"/>
                </a:cubicBezTo>
                <a:lnTo>
                  <a:pt x="13292" y="3086"/>
                </a:lnTo>
                <a:lnTo>
                  <a:pt x="8308" y="3086"/>
                </a:lnTo>
                <a:lnTo>
                  <a:pt x="8308" y="1929"/>
                </a:lnTo>
                <a:cubicBezTo>
                  <a:pt x="8308" y="1399"/>
                  <a:pt x="8104" y="945"/>
                  <a:pt x="7699" y="567"/>
                </a:cubicBezTo>
                <a:cubicBezTo>
                  <a:pt x="7290" y="190"/>
                  <a:pt x="6803" y="0"/>
                  <a:pt x="6231" y="0"/>
                </a:cubicBezTo>
                <a:lnTo>
                  <a:pt x="5399" y="0"/>
                </a:lnTo>
                <a:cubicBezTo>
                  <a:pt x="4829" y="0"/>
                  <a:pt x="4340" y="190"/>
                  <a:pt x="3933" y="567"/>
                </a:cubicBezTo>
                <a:cubicBezTo>
                  <a:pt x="3526" y="945"/>
                  <a:pt x="3324" y="1399"/>
                  <a:pt x="3324" y="1929"/>
                </a:cubicBezTo>
                <a:lnTo>
                  <a:pt x="3324" y="3086"/>
                </a:lnTo>
                <a:lnTo>
                  <a:pt x="1661" y="3086"/>
                </a:lnTo>
                <a:cubicBezTo>
                  <a:pt x="1212" y="3086"/>
                  <a:pt x="822" y="3238"/>
                  <a:pt x="493" y="3544"/>
                </a:cubicBezTo>
                <a:cubicBezTo>
                  <a:pt x="164" y="3849"/>
                  <a:pt x="0" y="4211"/>
                  <a:pt x="0" y="4629"/>
                </a:cubicBezTo>
                <a:lnTo>
                  <a:pt x="0" y="20058"/>
                </a:lnTo>
                <a:cubicBezTo>
                  <a:pt x="0" y="20476"/>
                  <a:pt x="164" y="20837"/>
                  <a:pt x="493" y="21142"/>
                </a:cubicBezTo>
                <a:cubicBezTo>
                  <a:pt x="822" y="21448"/>
                  <a:pt x="1212" y="21600"/>
                  <a:pt x="1661" y="21600"/>
                </a:cubicBezTo>
                <a:lnTo>
                  <a:pt x="19938" y="21600"/>
                </a:lnTo>
                <a:cubicBezTo>
                  <a:pt x="20389" y="21600"/>
                  <a:pt x="20779" y="21448"/>
                  <a:pt x="21107" y="21142"/>
                </a:cubicBezTo>
                <a:cubicBezTo>
                  <a:pt x="21436" y="20837"/>
                  <a:pt x="21600" y="20476"/>
                  <a:pt x="21600" y="20058"/>
                </a:cubicBezTo>
                <a:lnTo>
                  <a:pt x="21600" y="4629"/>
                </a:lnTo>
                <a:cubicBezTo>
                  <a:pt x="21600" y="4211"/>
                  <a:pt x="21436" y="3849"/>
                  <a:pt x="21107" y="3544"/>
                </a:cubicBezTo>
                <a:cubicBezTo>
                  <a:pt x="21107" y="3544"/>
                  <a:pt x="21107" y="3544"/>
                  <a:pt x="21107" y="3544"/>
                </a:cubicBezTo>
                <a:close/>
              </a:path>
            </a:pathLst>
          </a:custGeom>
          <a:solidFill>
            <a:srgbClr val="D87B79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cxnSp>
        <p:nvCxnSpPr>
          <p:cNvPr id="27" name="直接连接符 26"/>
          <p:cNvCxnSpPr/>
          <p:nvPr/>
        </p:nvCxnSpPr>
        <p:spPr>
          <a:xfrm>
            <a:off x="4483100" y="2590165"/>
            <a:ext cx="3227070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981960" y="3885565"/>
            <a:ext cx="6391275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5353050" y="4721225"/>
            <a:ext cx="1648460" cy="384175"/>
          </a:xfrm>
          <a:prstGeom prst="roundRect">
            <a:avLst>
              <a:gd name="adj" fmla="val 50000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5860415" y="4664075"/>
            <a:ext cx="635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02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538480" y="2963545"/>
            <a:ext cx="552450" cy="55245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8" grpId="0"/>
      <p:bldP spid="3" grpId="1"/>
      <p:bldP spid="2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4834890"/>
            <a:ext cx="2099945" cy="2038985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53695" y="4419600"/>
            <a:ext cx="294640" cy="29464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329815" y="6494145"/>
            <a:ext cx="201295" cy="20129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3883025"/>
            <a:ext cx="2741295" cy="3089910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0374630" y="-5715"/>
            <a:ext cx="1815465" cy="1732915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1351260" y="1481455"/>
            <a:ext cx="371475" cy="37147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076190" y="26289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工作完成情况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52085" y="722630"/>
            <a:ext cx="16878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>
                <a:latin typeface="汉仪晓波花月圆简" panose="00020600040101010101" charset="-122"/>
                <a:ea typeface="汉仪晓波花月圆简" panose="00020600040101010101" charset="-122"/>
              </a:rPr>
              <a:t>Add the text here</a:t>
            </a:r>
            <a:endParaRPr lang="zh-CN" altLang="en-US" sz="1200"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5436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10807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349355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16268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075436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10807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1349355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16268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075436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10807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1349355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16268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1062990" y="1948815"/>
            <a:ext cx="3326130" cy="3565525"/>
          </a:xfrm>
          <a:prstGeom prst="roundRect">
            <a:avLst>
              <a:gd name="adj" fmla="val 14356"/>
            </a:avLst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124" name="Shape 23124"/>
          <p:cNvSpPr/>
          <p:nvPr/>
        </p:nvSpPr>
        <p:spPr>
          <a:xfrm>
            <a:off x="2407285" y="2280285"/>
            <a:ext cx="637540" cy="758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1" extrusionOk="0">
                <a:moveTo>
                  <a:pt x="5401" y="5234"/>
                </a:moveTo>
                <a:lnTo>
                  <a:pt x="7204" y="5234"/>
                </a:lnTo>
                <a:lnTo>
                  <a:pt x="7647" y="9080"/>
                </a:lnTo>
                <a:cubicBezTo>
                  <a:pt x="7672" y="9303"/>
                  <a:pt x="7912" y="9464"/>
                  <a:pt x="8177" y="9445"/>
                </a:cubicBezTo>
                <a:cubicBezTo>
                  <a:pt x="8444" y="9423"/>
                  <a:pt x="8638" y="9226"/>
                  <a:pt x="8613" y="9003"/>
                </a:cubicBezTo>
                <a:lnTo>
                  <a:pt x="8128" y="4790"/>
                </a:lnTo>
                <a:cubicBezTo>
                  <a:pt x="8104" y="4582"/>
                  <a:pt x="7895" y="4424"/>
                  <a:pt x="7645" y="4424"/>
                </a:cubicBezTo>
                <a:lnTo>
                  <a:pt x="6586" y="4424"/>
                </a:lnTo>
                <a:lnTo>
                  <a:pt x="10799" y="971"/>
                </a:lnTo>
                <a:lnTo>
                  <a:pt x="15012" y="4423"/>
                </a:lnTo>
                <a:lnTo>
                  <a:pt x="13955" y="4423"/>
                </a:lnTo>
                <a:cubicBezTo>
                  <a:pt x="13704" y="4423"/>
                  <a:pt x="13496" y="4582"/>
                  <a:pt x="13472" y="4790"/>
                </a:cubicBezTo>
                <a:lnTo>
                  <a:pt x="12986" y="9003"/>
                </a:lnTo>
                <a:cubicBezTo>
                  <a:pt x="12960" y="9225"/>
                  <a:pt x="13157" y="9423"/>
                  <a:pt x="13423" y="9443"/>
                </a:cubicBezTo>
                <a:cubicBezTo>
                  <a:pt x="13438" y="9446"/>
                  <a:pt x="13454" y="9446"/>
                  <a:pt x="13470" y="9446"/>
                </a:cubicBezTo>
                <a:cubicBezTo>
                  <a:pt x="13717" y="9446"/>
                  <a:pt x="13927" y="9289"/>
                  <a:pt x="13952" y="9080"/>
                </a:cubicBezTo>
                <a:lnTo>
                  <a:pt x="14396" y="5234"/>
                </a:lnTo>
                <a:lnTo>
                  <a:pt x="16199" y="5234"/>
                </a:lnTo>
                <a:cubicBezTo>
                  <a:pt x="16397" y="5234"/>
                  <a:pt x="16573" y="5134"/>
                  <a:pt x="16649" y="4981"/>
                </a:cubicBezTo>
                <a:cubicBezTo>
                  <a:pt x="16724" y="4830"/>
                  <a:pt x="16681" y="4655"/>
                  <a:pt x="16541" y="4540"/>
                </a:cubicBezTo>
                <a:lnTo>
                  <a:pt x="11139" y="116"/>
                </a:lnTo>
                <a:cubicBezTo>
                  <a:pt x="10951" y="-39"/>
                  <a:pt x="10648" y="-39"/>
                  <a:pt x="10458" y="116"/>
                </a:cubicBezTo>
                <a:lnTo>
                  <a:pt x="5060" y="4540"/>
                </a:lnTo>
                <a:cubicBezTo>
                  <a:pt x="4919" y="4655"/>
                  <a:pt x="4876" y="4830"/>
                  <a:pt x="4951" y="4981"/>
                </a:cubicBezTo>
                <a:cubicBezTo>
                  <a:pt x="5025" y="5134"/>
                  <a:pt x="5204" y="5234"/>
                  <a:pt x="5401" y="5234"/>
                </a:cubicBezTo>
                <a:cubicBezTo>
                  <a:pt x="5401" y="5234"/>
                  <a:pt x="5401" y="5234"/>
                  <a:pt x="5401" y="5234"/>
                </a:cubicBezTo>
                <a:close/>
                <a:moveTo>
                  <a:pt x="7645" y="16897"/>
                </a:moveTo>
                <a:lnTo>
                  <a:pt x="13955" y="16897"/>
                </a:lnTo>
                <a:cubicBezTo>
                  <a:pt x="14491" y="16897"/>
                  <a:pt x="14925" y="16535"/>
                  <a:pt x="14925" y="16088"/>
                </a:cubicBezTo>
                <a:cubicBezTo>
                  <a:pt x="14925" y="15641"/>
                  <a:pt x="14491" y="15279"/>
                  <a:pt x="13955" y="15279"/>
                </a:cubicBezTo>
                <a:lnTo>
                  <a:pt x="7645" y="15279"/>
                </a:lnTo>
                <a:cubicBezTo>
                  <a:pt x="7110" y="15279"/>
                  <a:pt x="6674" y="15642"/>
                  <a:pt x="6674" y="16088"/>
                </a:cubicBezTo>
                <a:cubicBezTo>
                  <a:pt x="6674" y="16535"/>
                  <a:pt x="7110" y="16897"/>
                  <a:pt x="7645" y="16897"/>
                </a:cubicBezTo>
                <a:cubicBezTo>
                  <a:pt x="7645" y="16897"/>
                  <a:pt x="7645" y="16897"/>
                  <a:pt x="7645" y="16897"/>
                </a:cubicBezTo>
                <a:close/>
                <a:moveTo>
                  <a:pt x="19657" y="19943"/>
                </a:moveTo>
                <a:lnTo>
                  <a:pt x="1942" y="19943"/>
                </a:lnTo>
                <a:lnTo>
                  <a:pt x="1942" y="12233"/>
                </a:lnTo>
                <a:lnTo>
                  <a:pt x="19657" y="12233"/>
                </a:lnTo>
                <a:cubicBezTo>
                  <a:pt x="19657" y="12233"/>
                  <a:pt x="19657" y="19943"/>
                  <a:pt x="19657" y="19943"/>
                </a:cubicBezTo>
                <a:close/>
                <a:moveTo>
                  <a:pt x="21593" y="11373"/>
                </a:moveTo>
                <a:cubicBezTo>
                  <a:pt x="21591" y="11351"/>
                  <a:pt x="21588" y="11329"/>
                  <a:pt x="21586" y="11309"/>
                </a:cubicBezTo>
                <a:cubicBezTo>
                  <a:pt x="21578" y="11265"/>
                  <a:pt x="21565" y="11222"/>
                  <a:pt x="21551" y="11182"/>
                </a:cubicBezTo>
                <a:cubicBezTo>
                  <a:pt x="21547" y="11171"/>
                  <a:pt x="21547" y="11159"/>
                  <a:pt x="21541" y="11148"/>
                </a:cubicBezTo>
                <a:lnTo>
                  <a:pt x="19599" y="6671"/>
                </a:lnTo>
                <a:cubicBezTo>
                  <a:pt x="19459" y="6349"/>
                  <a:pt x="19096" y="6137"/>
                  <a:pt x="18687" y="6137"/>
                </a:cubicBezTo>
                <a:lnTo>
                  <a:pt x="16624" y="6137"/>
                </a:lnTo>
                <a:cubicBezTo>
                  <a:pt x="16088" y="6137"/>
                  <a:pt x="15653" y="6497"/>
                  <a:pt x="15653" y="6944"/>
                </a:cubicBezTo>
                <a:cubicBezTo>
                  <a:pt x="15653" y="7391"/>
                  <a:pt x="16088" y="7754"/>
                  <a:pt x="16624" y="7754"/>
                </a:cubicBezTo>
                <a:lnTo>
                  <a:pt x="18005" y="7754"/>
                </a:lnTo>
                <a:lnTo>
                  <a:pt x="19246" y="10616"/>
                </a:lnTo>
                <a:lnTo>
                  <a:pt x="2354" y="10616"/>
                </a:lnTo>
                <a:lnTo>
                  <a:pt x="3595" y="7754"/>
                </a:lnTo>
                <a:lnTo>
                  <a:pt x="4976" y="7754"/>
                </a:lnTo>
                <a:cubicBezTo>
                  <a:pt x="5512" y="7754"/>
                  <a:pt x="5947" y="7391"/>
                  <a:pt x="5947" y="6944"/>
                </a:cubicBezTo>
                <a:cubicBezTo>
                  <a:pt x="5947" y="6497"/>
                  <a:pt x="5512" y="6137"/>
                  <a:pt x="4976" y="6137"/>
                </a:cubicBezTo>
                <a:lnTo>
                  <a:pt x="2913" y="6137"/>
                </a:lnTo>
                <a:cubicBezTo>
                  <a:pt x="2504" y="6137"/>
                  <a:pt x="2139" y="6349"/>
                  <a:pt x="2000" y="6671"/>
                </a:cubicBezTo>
                <a:lnTo>
                  <a:pt x="59" y="11148"/>
                </a:lnTo>
                <a:cubicBezTo>
                  <a:pt x="53" y="11159"/>
                  <a:pt x="53" y="11170"/>
                  <a:pt x="50" y="11180"/>
                </a:cubicBezTo>
                <a:cubicBezTo>
                  <a:pt x="33" y="11221"/>
                  <a:pt x="22" y="11265"/>
                  <a:pt x="15" y="11309"/>
                </a:cubicBezTo>
                <a:cubicBezTo>
                  <a:pt x="10" y="11329"/>
                  <a:pt x="8" y="11351"/>
                  <a:pt x="8" y="11371"/>
                </a:cubicBezTo>
                <a:cubicBezTo>
                  <a:pt x="4" y="11388"/>
                  <a:pt x="0" y="11405"/>
                  <a:pt x="0" y="11422"/>
                </a:cubicBezTo>
                <a:lnTo>
                  <a:pt x="0" y="20753"/>
                </a:lnTo>
                <a:cubicBezTo>
                  <a:pt x="0" y="21201"/>
                  <a:pt x="434" y="21561"/>
                  <a:pt x="970" y="21561"/>
                </a:cubicBezTo>
                <a:lnTo>
                  <a:pt x="20628" y="21561"/>
                </a:lnTo>
                <a:cubicBezTo>
                  <a:pt x="21164" y="21561"/>
                  <a:pt x="21600" y="21201"/>
                  <a:pt x="21600" y="20753"/>
                </a:cubicBezTo>
                <a:lnTo>
                  <a:pt x="21600" y="11422"/>
                </a:lnTo>
                <a:cubicBezTo>
                  <a:pt x="21598" y="11405"/>
                  <a:pt x="21594" y="11390"/>
                  <a:pt x="21593" y="11373"/>
                </a:cubicBezTo>
                <a:cubicBezTo>
                  <a:pt x="21593" y="11373"/>
                  <a:pt x="21593" y="11373"/>
                  <a:pt x="21593" y="11373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24" name="文本框 23"/>
          <p:cNvSpPr txBox="1"/>
          <p:nvPr/>
        </p:nvSpPr>
        <p:spPr>
          <a:xfrm>
            <a:off x="1706245" y="3230245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工作完成情况</a:t>
            </a:r>
            <a:endParaRPr lang="zh-CN" altLang="en-US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250950" y="3818890"/>
            <a:ext cx="2949575" cy="1418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点击输入文本信息，内容简洁明了，清晰易懂，字体大小可调节。点击输入文本信息，内容简洁明了，清晰易懂，字体大小可调节。</a:t>
            </a:r>
            <a:r>
              <a:rPr lang="zh-CN" altLang="en-US" sz="12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点击输入文本信息，内容简洁明了，清晰易懂</a:t>
            </a: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graphicFrame>
        <p:nvGraphicFramePr>
          <p:cNvPr id="25" name="图表 24"/>
          <p:cNvGraphicFramePr/>
          <p:nvPr/>
        </p:nvGraphicFramePr>
        <p:xfrm>
          <a:off x="5179695" y="2050415"/>
          <a:ext cx="2442845" cy="1832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26" name="图表 25"/>
          <p:cNvGraphicFramePr/>
          <p:nvPr/>
        </p:nvGraphicFramePr>
        <p:xfrm>
          <a:off x="8601710" y="1986280"/>
          <a:ext cx="2442845" cy="1832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5381625" y="381889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工作完成情况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012690" y="4343400"/>
            <a:ext cx="2777490" cy="11969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782050" y="375031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工作完成情况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413750" y="4271010"/>
            <a:ext cx="2777490" cy="11969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4" grpId="0"/>
      <p:bldP spid="24" grpId="1"/>
      <p:bldP spid="28" grpId="0"/>
      <p:bldP spid="28" grpId="1"/>
      <p:bldP spid="7" grpId="0"/>
      <p:bldP spid="7" grpId="1"/>
      <p:bldP spid="27" grpId="0"/>
      <p:bldP spid="27" grpId="1"/>
      <p:bldP spid="29" grpId="0"/>
      <p:bldP spid="29" grpId="1"/>
      <p:bldP spid="30" grpId="0"/>
      <p:bldP spid="3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4834890"/>
            <a:ext cx="2099945" cy="2038985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53695" y="4419600"/>
            <a:ext cx="294640" cy="29464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329815" y="6494145"/>
            <a:ext cx="201295" cy="201295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3883025"/>
            <a:ext cx="2741295" cy="3089910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0374630" y="-5715"/>
            <a:ext cx="1815465" cy="1732915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1351260" y="1481455"/>
            <a:ext cx="371475" cy="37147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076190" y="262890"/>
            <a:ext cx="2039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工作完成情况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52085" y="722630"/>
            <a:ext cx="168783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>
                <a:latin typeface="汉仪晓波花月圆简" panose="00020600040101010101" charset="-122"/>
                <a:ea typeface="汉仪晓波花月圆简" panose="00020600040101010101" charset="-122"/>
              </a:rPr>
              <a:t>Add the text here</a:t>
            </a:r>
            <a:endParaRPr lang="zh-CN" altLang="en-US" sz="1200"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5436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10807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349355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1626850" y="591947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075436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10807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1349355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1626850" y="6158865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075436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10807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1349355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1626850" y="6398260"/>
            <a:ext cx="95885" cy="95885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217930" y="3790315"/>
            <a:ext cx="2186940" cy="1774190"/>
          </a:xfrm>
          <a:prstGeom prst="roundRect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3750945" y="3790315"/>
            <a:ext cx="2186940" cy="1774190"/>
          </a:xfrm>
          <a:prstGeom prst="roundRect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6317615" y="3790315"/>
            <a:ext cx="2186940" cy="1774190"/>
          </a:xfrm>
          <a:prstGeom prst="roundRect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8884285" y="3762375"/>
            <a:ext cx="2186940" cy="1774190"/>
          </a:xfrm>
          <a:prstGeom prst="roundRect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407160" y="2543810"/>
            <a:ext cx="9377680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点击输入文本信息，内容简洁明了，清晰易懂，字体大小可调节。点击输入文本信息，内容简洁明了，清晰易懂，字体大小可调节。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点击输入文本信息，内容简洁明了，清晰易懂，字体大小可调节。点击输入文本信息，内容简洁明了，清晰易懂，字体大小可调节。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836160" y="1630680"/>
            <a:ext cx="670560" cy="670560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5760720" y="1602740"/>
            <a:ext cx="670560" cy="67056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6699885" y="1602740"/>
            <a:ext cx="670560" cy="670560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168" name="Shape 23168"/>
          <p:cNvSpPr/>
          <p:nvPr/>
        </p:nvSpPr>
        <p:spPr>
          <a:xfrm>
            <a:off x="6864985" y="1722755"/>
            <a:ext cx="354330" cy="4140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9" h="21461" extrusionOk="0">
                <a:moveTo>
                  <a:pt x="11912" y="15330"/>
                </a:moveTo>
                <a:lnTo>
                  <a:pt x="11912" y="10221"/>
                </a:lnTo>
                <a:cubicBezTo>
                  <a:pt x="11912" y="9655"/>
                  <a:pt x="11377" y="9197"/>
                  <a:pt x="10718" y="9197"/>
                </a:cubicBezTo>
                <a:cubicBezTo>
                  <a:pt x="10061" y="9197"/>
                  <a:pt x="9528" y="9655"/>
                  <a:pt x="9528" y="10221"/>
                </a:cubicBezTo>
                <a:lnTo>
                  <a:pt x="9528" y="15330"/>
                </a:lnTo>
                <a:lnTo>
                  <a:pt x="3669" y="15330"/>
                </a:lnTo>
                <a:lnTo>
                  <a:pt x="6885" y="11880"/>
                </a:lnTo>
                <a:cubicBezTo>
                  <a:pt x="7170" y="11571"/>
                  <a:pt x="7229" y="11153"/>
                  <a:pt x="7032" y="10800"/>
                </a:cubicBezTo>
                <a:cubicBezTo>
                  <a:pt x="6835" y="10442"/>
                  <a:pt x="6415" y="10221"/>
                  <a:pt x="5955" y="10221"/>
                </a:cubicBezTo>
                <a:lnTo>
                  <a:pt x="4672" y="10221"/>
                </a:lnTo>
                <a:lnTo>
                  <a:pt x="10718" y="2805"/>
                </a:lnTo>
                <a:lnTo>
                  <a:pt x="16773" y="10221"/>
                </a:lnTo>
                <a:lnTo>
                  <a:pt x="15483" y="10221"/>
                </a:lnTo>
                <a:cubicBezTo>
                  <a:pt x="15030" y="10221"/>
                  <a:pt x="14608" y="10442"/>
                  <a:pt x="14410" y="10800"/>
                </a:cubicBezTo>
                <a:cubicBezTo>
                  <a:pt x="14212" y="11153"/>
                  <a:pt x="14267" y="11571"/>
                  <a:pt x="14557" y="11880"/>
                </a:cubicBezTo>
                <a:lnTo>
                  <a:pt x="17774" y="15330"/>
                </a:lnTo>
                <a:cubicBezTo>
                  <a:pt x="17774" y="15330"/>
                  <a:pt x="11912" y="15330"/>
                  <a:pt x="11912" y="15330"/>
                </a:cubicBezTo>
                <a:close/>
                <a:moveTo>
                  <a:pt x="21180" y="15712"/>
                </a:moveTo>
                <a:lnTo>
                  <a:pt x="17964" y="12260"/>
                </a:lnTo>
                <a:lnTo>
                  <a:pt x="19057" y="12260"/>
                </a:lnTo>
                <a:cubicBezTo>
                  <a:pt x="19501" y="12260"/>
                  <a:pt x="19908" y="12049"/>
                  <a:pt x="20116" y="11711"/>
                </a:cubicBezTo>
                <a:cubicBezTo>
                  <a:pt x="20319" y="11372"/>
                  <a:pt x="20285" y="10967"/>
                  <a:pt x="20037" y="10654"/>
                </a:cubicBezTo>
                <a:lnTo>
                  <a:pt x="11695" y="433"/>
                </a:lnTo>
                <a:cubicBezTo>
                  <a:pt x="11317" y="-25"/>
                  <a:pt x="10572" y="-139"/>
                  <a:pt x="10039" y="185"/>
                </a:cubicBezTo>
                <a:cubicBezTo>
                  <a:pt x="9927" y="251"/>
                  <a:pt x="9847" y="335"/>
                  <a:pt x="9771" y="421"/>
                </a:cubicBezTo>
                <a:cubicBezTo>
                  <a:pt x="9742" y="433"/>
                  <a:pt x="1407" y="10654"/>
                  <a:pt x="1407" y="10654"/>
                </a:cubicBezTo>
                <a:cubicBezTo>
                  <a:pt x="1152" y="10967"/>
                  <a:pt x="1124" y="11372"/>
                  <a:pt x="1327" y="11711"/>
                </a:cubicBezTo>
                <a:cubicBezTo>
                  <a:pt x="1530" y="12049"/>
                  <a:pt x="1936" y="12260"/>
                  <a:pt x="2384" y="12260"/>
                </a:cubicBezTo>
                <a:lnTo>
                  <a:pt x="3479" y="12260"/>
                </a:lnTo>
                <a:lnTo>
                  <a:pt x="264" y="15712"/>
                </a:lnTo>
                <a:cubicBezTo>
                  <a:pt x="-24" y="16017"/>
                  <a:pt x="-82" y="16438"/>
                  <a:pt x="117" y="16795"/>
                </a:cubicBezTo>
                <a:cubicBezTo>
                  <a:pt x="314" y="17144"/>
                  <a:pt x="734" y="17370"/>
                  <a:pt x="1194" y="17370"/>
                </a:cubicBezTo>
                <a:lnTo>
                  <a:pt x="9528" y="17370"/>
                </a:lnTo>
                <a:lnTo>
                  <a:pt x="9528" y="20439"/>
                </a:lnTo>
                <a:cubicBezTo>
                  <a:pt x="9528" y="21001"/>
                  <a:pt x="10061" y="21461"/>
                  <a:pt x="10718" y="21461"/>
                </a:cubicBezTo>
                <a:cubicBezTo>
                  <a:pt x="11377" y="21461"/>
                  <a:pt x="11912" y="21001"/>
                  <a:pt x="11912" y="20439"/>
                </a:cubicBezTo>
                <a:lnTo>
                  <a:pt x="11912" y="17370"/>
                </a:lnTo>
                <a:lnTo>
                  <a:pt x="20251" y="17370"/>
                </a:lnTo>
                <a:cubicBezTo>
                  <a:pt x="20704" y="17370"/>
                  <a:pt x="21123" y="17144"/>
                  <a:pt x="21320" y="16795"/>
                </a:cubicBezTo>
                <a:cubicBezTo>
                  <a:pt x="21518" y="16438"/>
                  <a:pt x="21466" y="16017"/>
                  <a:pt x="21180" y="15712"/>
                </a:cubicBezTo>
                <a:cubicBezTo>
                  <a:pt x="21180" y="15712"/>
                  <a:pt x="21180" y="15712"/>
                  <a:pt x="21180" y="1571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23175" name="Shape 23175"/>
          <p:cNvSpPr/>
          <p:nvPr/>
        </p:nvSpPr>
        <p:spPr>
          <a:xfrm>
            <a:off x="5015865" y="1737360"/>
            <a:ext cx="273685" cy="4140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89" y="0"/>
                </a:moveTo>
                <a:cubicBezTo>
                  <a:pt x="4834" y="0"/>
                  <a:pt x="0" y="3197"/>
                  <a:pt x="0" y="7134"/>
                </a:cubicBezTo>
                <a:cubicBezTo>
                  <a:pt x="0" y="9539"/>
                  <a:pt x="1837" y="11773"/>
                  <a:pt x="4925" y="13102"/>
                </a:cubicBezTo>
                <a:cubicBezTo>
                  <a:pt x="5023" y="13145"/>
                  <a:pt x="5131" y="13259"/>
                  <a:pt x="5131" y="13330"/>
                </a:cubicBezTo>
                <a:lnTo>
                  <a:pt x="5131" y="15299"/>
                </a:lnTo>
                <a:cubicBezTo>
                  <a:pt x="5131" y="16239"/>
                  <a:pt x="6297" y="16995"/>
                  <a:pt x="7719" y="16995"/>
                </a:cubicBezTo>
                <a:lnTo>
                  <a:pt x="13881" y="16995"/>
                </a:lnTo>
                <a:cubicBezTo>
                  <a:pt x="15302" y="16995"/>
                  <a:pt x="16446" y="16239"/>
                  <a:pt x="16446" y="15299"/>
                </a:cubicBezTo>
                <a:cubicBezTo>
                  <a:pt x="16446" y="15299"/>
                  <a:pt x="16446" y="13330"/>
                  <a:pt x="16446" y="13330"/>
                </a:cubicBezTo>
                <a:cubicBezTo>
                  <a:pt x="16446" y="13259"/>
                  <a:pt x="16553" y="13145"/>
                  <a:pt x="16652" y="13102"/>
                </a:cubicBezTo>
                <a:cubicBezTo>
                  <a:pt x="19740" y="11774"/>
                  <a:pt x="21600" y="9540"/>
                  <a:pt x="21600" y="7134"/>
                </a:cubicBezTo>
                <a:cubicBezTo>
                  <a:pt x="21600" y="3197"/>
                  <a:pt x="16745" y="0"/>
                  <a:pt x="10789" y="0"/>
                </a:cubicBezTo>
                <a:close/>
                <a:moveTo>
                  <a:pt x="10789" y="2045"/>
                </a:moveTo>
                <a:cubicBezTo>
                  <a:pt x="15035" y="2045"/>
                  <a:pt x="18485" y="4327"/>
                  <a:pt x="18485" y="7134"/>
                </a:cubicBezTo>
                <a:cubicBezTo>
                  <a:pt x="18485" y="8949"/>
                  <a:pt x="17052" y="10583"/>
                  <a:pt x="14637" y="11512"/>
                </a:cubicBezTo>
                <a:cubicBezTo>
                  <a:pt x="14637" y="11512"/>
                  <a:pt x="14064" y="11739"/>
                  <a:pt x="14064" y="11739"/>
                </a:cubicBezTo>
                <a:cubicBezTo>
                  <a:pt x="13652" y="11897"/>
                  <a:pt x="13354" y="12242"/>
                  <a:pt x="13354" y="12557"/>
                </a:cubicBezTo>
                <a:lnTo>
                  <a:pt x="13354" y="14950"/>
                </a:lnTo>
                <a:lnTo>
                  <a:pt x="8223" y="14950"/>
                </a:lnTo>
                <a:lnTo>
                  <a:pt x="8223" y="12996"/>
                </a:lnTo>
                <a:lnTo>
                  <a:pt x="8223" y="12557"/>
                </a:lnTo>
                <a:cubicBezTo>
                  <a:pt x="8223" y="12242"/>
                  <a:pt x="7925" y="11897"/>
                  <a:pt x="7513" y="11739"/>
                </a:cubicBezTo>
                <a:lnTo>
                  <a:pt x="6940" y="11512"/>
                </a:lnTo>
                <a:cubicBezTo>
                  <a:pt x="4525" y="10582"/>
                  <a:pt x="3092" y="8949"/>
                  <a:pt x="3092" y="7134"/>
                </a:cubicBezTo>
                <a:cubicBezTo>
                  <a:pt x="3092" y="4327"/>
                  <a:pt x="6542" y="2045"/>
                  <a:pt x="10789" y="2045"/>
                </a:cubicBezTo>
                <a:close/>
                <a:moveTo>
                  <a:pt x="11773" y="2424"/>
                </a:moveTo>
                <a:cubicBezTo>
                  <a:pt x="7704" y="2424"/>
                  <a:pt x="4398" y="4609"/>
                  <a:pt x="4398" y="7301"/>
                </a:cubicBezTo>
                <a:cubicBezTo>
                  <a:pt x="4398" y="7687"/>
                  <a:pt x="4868" y="7998"/>
                  <a:pt x="5452" y="7998"/>
                </a:cubicBezTo>
                <a:cubicBezTo>
                  <a:pt x="6035" y="7998"/>
                  <a:pt x="6505" y="7687"/>
                  <a:pt x="6505" y="7301"/>
                </a:cubicBezTo>
                <a:cubicBezTo>
                  <a:pt x="6505" y="5377"/>
                  <a:pt x="8867" y="3817"/>
                  <a:pt x="11773" y="3817"/>
                </a:cubicBezTo>
                <a:cubicBezTo>
                  <a:pt x="12357" y="3817"/>
                  <a:pt x="12827" y="3506"/>
                  <a:pt x="12827" y="3120"/>
                </a:cubicBezTo>
                <a:cubicBezTo>
                  <a:pt x="12827" y="2735"/>
                  <a:pt x="12357" y="2424"/>
                  <a:pt x="11773" y="2424"/>
                </a:cubicBezTo>
                <a:close/>
                <a:moveTo>
                  <a:pt x="7330" y="17450"/>
                </a:moveTo>
                <a:cubicBezTo>
                  <a:pt x="6522" y="17450"/>
                  <a:pt x="5864" y="17835"/>
                  <a:pt x="5864" y="18313"/>
                </a:cubicBezTo>
                <a:cubicBezTo>
                  <a:pt x="5864" y="18792"/>
                  <a:pt x="6522" y="19176"/>
                  <a:pt x="7330" y="19176"/>
                </a:cubicBezTo>
                <a:lnTo>
                  <a:pt x="15072" y="19176"/>
                </a:lnTo>
                <a:cubicBezTo>
                  <a:pt x="15879" y="19176"/>
                  <a:pt x="16538" y="18792"/>
                  <a:pt x="16538" y="18313"/>
                </a:cubicBezTo>
                <a:cubicBezTo>
                  <a:pt x="16538" y="17835"/>
                  <a:pt x="15879" y="17450"/>
                  <a:pt x="15072" y="17450"/>
                </a:cubicBezTo>
                <a:lnTo>
                  <a:pt x="7330" y="17450"/>
                </a:lnTo>
                <a:close/>
                <a:moveTo>
                  <a:pt x="7467" y="19873"/>
                </a:moveTo>
                <a:cubicBezTo>
                  <a:pt x="6573" y="19873"/>
                  <a:pt x="5864" y="20258"/>
                  <a:pt x="5864" y="20737"/>
                </a:cubicBezTo>
                <a:cubicBezTo>
                  <a:pt x="5864" y="21216"/>
                  <a:pt x="6573" y="21600"/>
                  <a:pt x="7467" y="21600"/>
                </a:cubicBezTo>
                <a:lnTo>
                  <a:pt x="13698" y="21600"/>
                </a:lnTo>
                <a:cubicBezTo>
                  <a:pt x="14591" y="21600"/>
                  <a:pt x="15324" y="21216"/>
                  <a:pt x="15324" y="20737"/>
                </a:cubicBezTo>
                <a:cubicBezTo>
                  <a:pt x="15324" y="20258"/>
                  <a:pt x="14591" y="19873"/>
                  <a:pt x="13698" y="19873"/>
                </a:cubicBezTo>
                <a:cubicBezTo>
                  <a:pt x="13698" y="19873"/>
                  <a:pt x="7467" y="19873"/>
                  <a:pt x="7467" y="19873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23176" name="Shape 23176"/>
          <p:cNvSpPr/>
          <p:nvPr/>
        </p:nvSpPr>
        <p:spPr>
          <a:xfrm>
            <a:off x="5948045" y="1729105"/>
            <a:ext cx="277495" cy="413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086"/>
                </a:moveTo>
                <a:cubicBezTo>
                  <a:pt x="10800" y="10086"/>
                  <a:pt x="9443" y="9367"/>
                  <a:pt x="7871" y="8219"/>
                </a:cubicBezTo>
                <a:cubicBezTo>
                  <a:pt x="12142" y="7604"/>
                  <a:pt x="15614" y="6244"/>
                  <a:pt x="17501" y="4492"/>
                </a:cubicBezTo>
                <a:cubicBezTo>
                  <a:pt x="15488" y="7607"/>
                  <a:pt x="10800" y="10086"/>
                  <a:pt x="10800" y="10086"/>
                </a:cubicBezTo>
                <a:cubicBezTo>
                  <a:pt x="10800" y="10086"/>
                  <a:pt x="10800" y="10086"/>
                  <a:pt x="10800" y="10086"/>
                </a:cubicBezTo>
                <a:close/>
                <a:moveTo>
                  <a:pt x="8775" y="11351"/>
                </a:moveTo>
                <a:cubicBezTo>
                  <a:pt x="9071" y="11272"/>
                  <a:pt x="9274" y="11050"/>
                  <a:pt x="9274" y="10798"/>
                </a:cubicBezTo>
                <a:cubicBezTo>
                  <a:pt x="9274" y="10548"/>
                  <a:pt x="9071" y="10328"/>
                  <a:pt x="8775" y="10249"/>
                </a:cubicBezTo>
                <a:cubicBezTo>
                  <a:pt x="5278" y="9327"/>
                  <a:pt x="2750" y="6198"/>
                  <a:pt x="2349" y="2455"/>
                </a:cubicBezTo>
                <a:cubicBezTo>
                  <a:pt x="4328" y="2803"/>
                  <a:pt x="7375" y="3027"/>
                  <a:pt x="10800" y="3027"/>
                </a:cubicBezTo>
                <a:cubicBezTo>
                  <a:pt x="14227" y="3027"/>
                  <a:pt x="17273" y="2803"/>
                  <a:pt x="19252" y="2455"/>
                </a:cubicBezTo>
                <a:cubicBezTo>
                  <a:pt x="18850" y="6198"/>
                  <a:pt x="16323" y="9327"/>
                  <a:pt x="12825" y="10249"/>
                </a:cubicBezTo>
                <a:cubicBezTo>
                  <a:pt x="12531" y="10328"/>
                  <a:pt x="12328" y="10548"/>
                  <a:pt x="12328" y="10798"/>
                </a:cubicBezTo>
                <a:cubicBezTo>
                  <a:pt x="12328" y="11050"/>
                  <a:pt x="12531" y="11272"/>
                  <a:pt x="12825" y="11351"/>
                </a:cubicBezTo>
                <a:cubicBezTo>
                  <a:pt x="16323" y="12272"/>
                  <a:pt x="18850" y="15401"/>
                  <a:pt x="19252" y="19145"/>
                </a:cubicBezTo>
                <a:cubicBezTo>
                  <a:pt x="18935" y="19089"/>
                  <a:pt x="18585" y="19034"/>
                  <a:pt x="18218" y="18986"/>
                </a:cubicBezTo>
                <a:cubicBezTo>
                  <a:pt x="17076" y="15889"/>
                  <a:pt x="10800" y="13176"/>
                  <a:pt x="10800" y="13176"/>
                </a:cubicBezTo>
                <a:cubicBezTo>
                  <a:pt x="10800" y="13176"/>
                  <a:pt x="4526" y="15889"/>
                  <a:pt x="3383" y="18986"/>
                </a:cubicBezTo>
                <a:cubicBezTo>
                  <a:pt x="3015" y="19034"/>
                  <a:pt x="2665" y="19089"/>
                  <a:pt x="2349" y="19145"/>
                </a:cubicBezTo>
                <a:cubicBezTo>
                  <a:pt x="2750" y="15401"/>
                  <a:pt x="5278" y="12272"/>
                  <a:pt x="8775" y="11351"/>
                </a:cubicBezTo>
                <a:cubicBezTo>
                  <a:pt x="8775" y="11351"/>
                  <a:pt x="8775" y="11351"/>
                  <a:pt x="8775" y="11351"/>
                </a:cubicBezTo>
                <a:close/>
                <a:moveTo>
                  <a:pt x="20744" y="19493"/>
                </a:moveTo>
                <a:cubicBezTo>
                  <a:pt x="20496" y="15662"/>
                  <a:pt x="18192" y="12326"/>
                  <a:pt x="14834" y="10801"/>
                </a:cubicBezTo>
                <a:cubicBezTo>
                  <a:pt x="18197" y="9273"/>
                  <a:pt x="20496" y="5937"/>
                  <a:pt x="20744" y="2106"/>
                </a:cubicBezTo>
                <a:cubicBezTo>
                  <a:pt x="21297" y="1925"/>
                  <a:pt x="21600" y="1723"/>
                  <a:pt x="21600" y="1513"/>
                </a:cubicBezTo>
                <a:cubicBezTo>
                  <a:pt x="21600" y="678"/>
                  <a:pt x="16766" y="0"/>
                  <a:pt x="10800" y="0"/>
                </a:cubicBezTo>
                <a:cubicBezTo>
                  <a:pt x="4834" y="0"/>
                  <a:pt x="0" y="678"/>
                  <a:pt x="0" y="1513"/>
                </a:cubicBezTo>
                <a:cubicBezTo>
                  <a:pt x="0" y="1723"/>
                  <a:pt x="304" y="1925"/>
                  <a:pt x="855" y="2106"/>
                </a:cubicBezTo>
                <a:cubicBezTo>
                  <a:pt x="1105" y="5935"/>
                  <a:pt x="3408" y="9273"/>
                  <a:pt x="6767" y="10798"/>
                </a:cubicBezTo>
                <a:cubicBezTo>
                  <a:pt x="3405" y="12323"/>
                  <a:pt x="1105" y="15662"/>
                  <a:pt x="855" y="19493"/>
                </a:cubicBezTo>
                <a:cubicBezTo>
                  <a:pt x="304" y="19675"/>
                  <a:pt x="0" y="19873"/>
                  <a:pt x="0" y="20086"/>
                </a:cubicBezTo>
                <a:cubicBezTo>
                  <a:pt x="0" y="20922"/>
                  <a:pt x="4834" y="21600"/>
                  <a:pt x="10800" y="21600"/>
                </a:cubicBezTo>
                <a:cubicBezTo>
                  <a:pt x="16766" y="21600"/>
                  <a:pt x="21600" y="20922"/>
                  <a:pt x="21600" y="20086"/>
                </a:cubicBezTo>
                <a:cubicBezTo>
                  <a:pt x="21600" y="19876"/>
                  <a:pt x="21297" y="19675"/>
                  <a:pt x="20744" y="19493"/>
                </a:cubicBezTo>
                <a:cubicBezTo>
                  <a:pt x="20744" y="19493"/>
                  <a:pt x="20744" y="19493"/>
                  <a:pt x="20744" y="19493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31" name="文本框 30"/>
          <p:cNvSpPr txBox="1"/>
          <p:nvPr/>
        </p:nvSpPr>
        <p:spPr>
          <a:xfrm>
            <a:off x="1762760" y="4003040"/>
            <a:ext cx="1097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65%</a:t>
            </a:r>
            <a:endParaRPr lang="en-US" altLang="zh-CN" sz="32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312920" y="3974465"/>
            <a:ext cx="1097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85%</a:t>
            </a:r>
            <a:endParaRPr lang="en-US" altLang="zh-CN" sz="32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910705" y="4003040"/>
            <a:ext cx="1097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65%</a:t>
            </a:r>
            <a:endParaRPr lang="en-US" altLang="zh-CN" sz="32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508490" y="3974465"/>
            <a:ext cx="1097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65%</a:t>
            </a:r>
            <a:endParaRPr lang="en-US" altLang="zh-CN" sz="32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275715" y="4629150"/>
            <a:ext cx="2047875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837305" y="4629150"/>
            <a:ext cx="2047875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387465" y="4629150"/>
            <a:ext cx="2047875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975725" y="4629150"/>
            <a:ext cx="2047875" cy="975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</a:t>
            </a: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7" grpId="0"/>
      <p:bldP spid="27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3444875"/>
            <a:ext cx="3532657" cy="3429000"/>
          </a:xfrm>
          <a:custGeom>
            <a:avLst/>
            <a:gdLst>
              <a:gd name="connsiteX0" fmla="*/ 0 w 5563"/>
              <a:gd name="connsiteY0" fmla="*/ 0 h 5400"/>
              <a:gd name="connsiteX1" fmla="*/ 1839 w 5563"/>
              <a:gd name="connsiteY1" fmla="*/ 2163 h 5400"/>
              <a:gd name="connsiteX2" fmla="*/ 5563 w 5563"/>
              <a:gd name="connsiteY2" fmla="*/ 5246 h 5400"/>
              <a:gd name="connsiteX3" fmla="*/ 5558 w 5563"/>
              <a:gd name="connsiteY3" fmla="*/ 5387 h 5400"/>
              <a:gd name="connsiteX4" fmla="*/ 0 w 5563"/>
              <a:gd name="connsiteY4" fmla="*/ 5400 h 5400"/>
              <a:gd name="connsiteX5" fmla="*/ 0 w 5563"/>
              <a:gd name="connsiteY5" fmla="*/ 0 h 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63" h="5400">
                <a:moveTo>
                  <a:pt x="0" y="0"/>
                </a:moveTo>
                <a:cubicBezTo>
                  <a:pt x="299" y="128"/>
                  <a:pt x="1480" y="306"/>
                  <a:pt x="1839" y="2163"/>
                </a:cubicBezTo>
                <a:cubicBezTo>
                  <a:pt x="2198" y="4020"/>
                  <a:pt x="5596" y="3194"/>
                  <a:pt x="5563" y="5246"/>
                </a:cubicBezTo>
                <a:cubicBezTo>
                  <a:pt x="5562" y="5294"/>
                  <a:pt x="5560" y="5340"/>
                  <a:pt x="5558" y="5387"/>
                </a:cubicBezTo>
                <a:lnTo>
                  <a:pt x="0" y="5400"/>
                </a:lnTo>
                <a:lnTo>
                  <a:pt x="0" y="0"/>
                </a:lnTo>
                <a:close/>
              </a:path>
            </a:pathLst>
          </a:cu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025900" y="6149975"/>
            <a:ext cx="219710" cy="21971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69850" y="2416810"/>
            <a:ext cx="4042410" cy="4556125"/>
          </a:xfrm>
          <a:custGeom>
            <a:avLst/>
            <a:gdLst>
              <a:gd name="connsiteX0" fmla="*/ 1 w 7416"/>
              <a:gd name="connsiteY0" fmla="*/ 0 h 8357"/>
              <a:gd name="connsiteX1" fmla="*/ 2473 w 7416"/>
              <a:gd name="connsiteY1" fmla="*/ 2891 h 8357"/>
              <a:gd name="connsiteX2" fmla="*/ 3551 w 7416"/>
              <a:gd name="connsiteY2" fmla="*/ 5467 h 8357"/>
              <a:gd name="connsiteX3" fmla="*/ 6128 w 7416"/>
              <a:gd name="connsiteY3" fmla="*/ 7339 h 8357"/>
              <a:gd name="connsiteX4" fmla="*/ 7416 w 7416"/>
              <a:gd name="connsiteY4" fmla="*/ 8357 h 8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" h="8357">
                <a:moveTo>
                  <a:pt x="1" y="0"/>
                </a:moveTo>
                <a:cubicBezTo>
                  <a:pt x="-59" y="2531"/>
                  <a:pt x="1769" y="2199"/>
                  <a:pt x="2473" y="2891"/>
                </a:cubicBezTo>
                <a:cubicBezTo>
                  <a:pt x="3177" y="3583"/>
                  <a:pt x="2721" y="4898"/>
                  <a:pt x="3551" y="5467"/>
                </a:cubicBezTo>
                <a:cubicBezTo>
                  <a:pt x="4381" y="6036"/>
                  <a:pt x="6010" y="6335"/>
                  <a:pt x="6128" y="7339"/>
                </a:cubicBezTo>
                <a:cubicBezTo>
                  <a:pt x="6246" y="8343"/>
                  <a:pt x="7057" y="7938"/>
                  <a:pt x="7416" y="8357"/>
                </a:cubicBezTo>
              </a:path>
            </a:pathLst>
          </a:custGeom>
          <a:noFill/>
          <a:ln w="3175">
            <a:solidFill>
              <a:srgbClr val="D4E3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34374" y="-5715"/>
            <a:ext cx="2655721" cy="2534722"/>
          </a:xfrm>
          <a:custGeom>
            <a:avLst/>
            <a:gdLst>
              <a:gd name="connsiteX0" fmla="*/ 157 w 8050"/>
              <a:gd name="connsiteY0" fmla="*/ 3096 h 9166"/>
              <a:gd name="connsiteX1" fmla="*/ 4553 w 8050"/>
              <a:gd name="connsiteY1" fmla="*/ 337 h 9166"/>
              <a:gd name="connsiteX2" fmla="*/ 8050 w 8050"/>
              <a:gd name="connsiteY2" fmla="*/ 3834 h 9166"/>
              <a:gd name="connsiteX3" fmla="*/ 4814 w 8050"/>
              <a:gd name="connsiteY3" fmla="*/ 8786 h 9166"/>
              <a:gd name="connsiteX4" fmla="*/ 157 w 8050"/>
              <a:gd name="connsiteY4" fmla="*/ 3096 h 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" h="3992">
                <a:moveTo>
                  <a:pt x="4182" y="0"/>
                </a:moveTo>
                <a:lnTo>
                  <a:pt x="4182" y="3992"/>
                </a:lnTo>
                <a:cubicBezTo>
                  <a:pt x="4137" y="3942"/>
                  <a:pt x="4096" y="3878"/>
                  <a:pt x="4059" y="3797"/>
                </a:cubicBezTo>
                <a:cubicBezTo>
                  <a:pt x="3444" y="2464"/>
                  <a:pt x="-8" y="2733"/>
                  <a:pt x="0" y="0"/>
                </a:cubicBezTo>
                <a:close/>
              </a:path>
            </a:pathLst>
          </a:cu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0927080" y="2113915"/>
            <a:ext cx="552450" cy="552450"/>
          </a:xfrm>
          <a:prstGeom prst="ellipse">
            <a:avLst/>
          </a:prstGeom>
          <a:solidFill>
            <a:srgbClr val="597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353695" y="336550"/>
            <a:ext cx="16522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LOGO HERE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137775" y="6149975"/>
            <a:ext cx="17037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latin typeface="汉仪君黑-45简" panose="020B0604020202020204" charset="-122"/>
                <a:ea typeface="汉仪君黑-45简" panose="020B0604020202020204" charset="-122"/>
              </a:rPr>
              <a:t>www.docer.com</a:t>
            </a:r>
            <a:endParaRPr lang="zh-CN" altLang="en-US" sz="1600"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04665" y="2666365"/>
            <a:ext cx="358267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简" panose="00020600040101010101" charset="-122"/>
                <a:ea typeface="汉仪晓波花月圆简" panose="00020600040101010101" charset="-122"/>
                <a:sym typeface="+mn-ea"/>
              </a:rPr>
              <a:t>工作不足之处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482465" y="3602990"/>
            <a:ext cx="3227070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78" name="Shape 23178"/>
          <p:cNvSpPr/>
          <p:nvPr/>
        </p:nvSpPr>
        <p:spPr>
          <a:xfrm>
            <a:off x="5842318" y="1670050"/>
            <a:ext cx="506095" cy="545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38" y="11186"/>
                </a:moveTo>
                <a:lnTo>
                  <a:pt x="16200" y="11186"/>
                </a:lnTo>
                <a:lnTo>
                  <a:pt x="16200" y="7715"/>
                </a:lnTo>
                <a:lnTo>
                  <a:pt x="19938" y="7715"/>
                </a:lnTo>
                <a:cubicBezTo>
                  <a:pt x="19938" y="7715"/>
                  <a:pt x="19938" y="11186"/>
                  <a:pt x="19938" y="11186"/>
                </a:cubicBezTo>
                <a:close/>
                <a:moveTo>
                  <a:pt x="19938" y="15814"/>
                </a:moveTo>
                <a:lnTo>
                  <a:pt x="16200" y="15814"/>
                </a:lnTo>
                <a:lnTo>
                  <a:pt x="16200" y="11958"/>
                </a:lnTo>
                <a:lnTo>
                  <a:pt x="19938" y="11958"/>
                </a:lnTo>
                <a:cubicBezTo>
                  <a:pt x="19938" y="11958"/>
                  <a:pt x="19938" y="15814"/>
                  <a:pt x="19938" y="15814"/>
                </a:cubicBezTo>
                <a:close/>
                <a:moveTo>
                  <a:pt x="19938" y="20056"/>
                </a:moveTo>
                <a:lnTo>
                  <a:pt x="16200" y="20056"/>
                </a:lnTo>
                <a:lnTo>
                  <a:pt x="16200" y="16586"/>
                </a:lnTo>
                <a:lnTo>
                  <a:pt x="19938" y="16586"/>
                </a:lnTo>
                <a:cubicBezTo>
                  <a:pt x="19938" y="16586"/>
                  <a:pt x="19938" y="20056"/>
                  <a:pt x="19938" y="20056"/>
                </a:cubicBezTo>
                <a:close/>
                <a:moveTo>
                  <a:pt x="15077" y="5671"/>
                </a:moveTo>
                <a:cubicBezTo>
                  <a:pt x="14995" y="5595"/>
                  <a:pt x="14955" y="5505"/>
                  <a:pt x="14955" y="5400"/>
                </a:cubicBezTo>
                <a:lnTo>
                  <a:pt x="14955" y="1929"/>
                </a:lnTo>
                <a:cubicBezTo>
                  <a:pt x="14955" y="1825"/>
                  <a:pt x="14995" y="1734"/>
                  <a:pt x="15077" y="1658"/>
                </a:cubicBezTo>
                <a:cubicBezTo>
                  <a:pt x="15160" y="1581"/>
                  <a:pt x="15256" y="1543"/>
                  <a:pt x="15369" y="1543"/>
                </a:cubicBezTo>
                <a:lnTo>
                  <a:pt x="16200" y="1543"/>
                </a:lnTo>
                <a:cubicBezTo>
                  <a:pt x="16313" y="1543"/>
                  <a:pt x="16410" y="1581"/>
                  <a:pt x="16492" y="1658"/>
                </a:cubicBezTo>
                <a:cubicBezTo>
                  <a:pt x="16573" y="1734"/>
                  <a:pt x="16616" y="1825"/>
                  <a:pt x="16616" y="1929"/>
                </a:cubicBezTo>
                <a:lnTo>
                  <a:pt x="16616" y="5400"/>
                </a:lnTo>
                <a:cubicBezTo>
                  <a:pt x="16616" y="5505"/>
                  <a:pt x="16573" y="5595"/>
                  <a:pt x="16492" y="5671"/>
                </a:cubicBezTo>
                <a:cubicBezTo>
                  <a:pt x="16410" y="5747"/>
                  <a:pt x="16313" y="5786"/>
                  <a:pt x="16200" y="5786"/>
                </a:cubicBezTo>
                <a:lnTo>
                  <a:pt x="15369" y="5786"/>
                </a:lnTo>
                <a:cubicBezTo>
                  <a:pt x="15256" y="5786"/>
                  <a:pt x="15160" y="5747"/>
                  <a:pt x="15077" y="5671"/>
                </a:cubicBezTo>
                <a:cubicBezTo>
                  <a:pt x="15077" y="5671"/>
                  <a:pt x="15077" y="5671"/>
                  <a:pt x="15077" y="5671"/>
                </a:cubicBezTo>
                <a:close/>
                <a:moveTo>
                  <a:pt x="15369" y="11186"/>
                </a:moveTo>
                <a:lnTo>
                  <a:pt x="11215" y="11186"/>
                </a:lnTo>
                <a:lnTo>
                  <a:pt x="11215" y="7715"/>
                </a:lnTo>
                <a:lnTo>
                  <a:pt x="15369" y="7715"/>
                </a:lnTo>
                <a:cubicBezTo>
                  <a:pt x="15369" y="7715"/>
                  <a:pt x="15369" y="11186"/>
                  <a:pt x="15369" y="11186"/>
                </a:cubicBezTo>
                <a:close/>
                <a:moveTo>
                  <a:pt x="15369" y="15814"/>
                </a:moveTo>
                <a:lnTo>
                  <a:pt x="11215" y="15814"/>
                </a:lnTo>
                <a:lnTo>
                  <a:pt x="11215" y="11958"/>
                </a:lnTo>
                <a:lnTo>
                  <a:pt x="15369" y="11958"/>
                </a:lnTo>
                <a:cubicBezTo>
                  <a:pt x="15369" y="11958"/>
                  <a:pt x="15369" y="15814"/>
                  <a:pt x="15369" y="15814"/>
                </a:cubicBezTo>
                <a:close/>
                <a:moveTo>
                  <a:pt x="15369" y="20056"/>
                </a:moveTo>
                <a:lnTo>
                  <a:pt x="11215" y="20056"/>
                </a:lnTo>
                <a:lnTo>
                  <a:pt x="11215" y="16586"/>
                </a:lnTo>
                <a:lnTo>
                  <a:pt x="15369" y="16586"/>
                </a:lnTo>
                <a:cubicBezTo>
                  <a:pt x="15369" y="16586"/>
                  <a:pt x="15369" y="20056"/>
                  <a:pt x="15369" y="20056"/>
                </a:cubicBezTo>
                <a:close/>
                <a:moveTo>
                  <a:pt x="10384" y="11186"/>
                </a:moveTo>
                <a:lnTo>
                  <a:pt x="6231" y="11186"/>
                </a:lnTo>
                <a:lnTo>
                  <a:pt x="6231" y="7715"/>
                </a:lnTo>
                <a:lnTo>
                  <a:pt x="10384" y="7715"/>
                </a:lnTo>
                <a:cubicBezTo>
                  <a:pt x="10384" y="7715"/>
                  <a:pt x="10384" y="11186"/>
                  <a:pt x="10384" y="11186"/>
                </a:cubicBezTo>
                <a:close/>
                <a:moveTo>
                  <a:pt x="10384" y="15814"/>
                </a:moveTo>
                <a:lnTo>
                  <a:pt x="6231" y="15814"/>
                </a:lnTo>
                <a:lnTo>
                  <a:pt x="6231" y="11958"/>
                </a:lnTo>
                <a:lnTo>
                  <a:pt x="10384" y="11958"/>
                </a:lnTo>
                <a:cubicBezTo>
                  <a:pt x="10384" y="11958"/>
                  <a:pt x="10384" y="15814"/>
                  <a:pt x="10384" y="15814"/>
                </a:cubicBezTo>
                <a:close/>
                <a:moveTo>
                  <a:pt x="10384" y="20056"/>
                </a:moveTo>
                <a:lnTo>
                  <a:pt x="6231" y="20056"/>
                </a:lnTo>
                <a:lnTo>
                  <a:pt x="6231" y="16586"/>
                </a:lnTo>
                <a:lnTo>
                  <a:pt x="10384" y="16586"/>
                </a:lnTo>
                <a:cubicBezTo>
                  <a:pt x="10384" y="16586"/>
                  <a:pt x="10384" y="20056"/>
                  <a:pt x="10384" y="20056"/>
                </a:cubicBezTo>
                <a:close/>
                <a:moveTo>
                  <a:pt x="5108" y="5671"/>
                </a:moveTo>
                <a:cubicBezTo>
                  <a:pt x="5025" y="5595"/>
                  <a:pt x="4985" y="5505"/>
                  <a:pt x="4985" y="5400"/>
                </a:cubicBezTo>
                <a:lnTo>
                  <a:pt x="4985" y="1929"/>
                </a:lnTo>
                <a:cubicBezTo>
                  <a:pt x="4985" y="1825"/>
                  <a:pt x="5025" y="1734"/>
                  <a:pt x="5108" y="1658"/>
                </a:cubicBezTo>
                <a:cubicBezTo>
                  <a:pt x="5190" y="1581"/>
                  <a:pt x="5287" y="1543"/>
                  <a:pt x="5399" y="1543"/>
                </a:cubicBezTo>
                <a:lnTo>
                  <a:pt x="6231" y="1543"/>
                </a:lnTo>
                <a:cubicBezTo>
                  <a:pt x="6345" y="1543"/>
                  <a:pt x="6440" y="1581"/>
                  <a:pt x="6523" y="1658"/>
                </a:cubicBezTo>
                <a:cubicBezTo>
                  <a:pt x="6605" y="1734"/>
                  <a:pt x="6647" y="1825"/>
                  <a:pt x="6647" y="1929"/>
                </a:cubicBezTo>
                <a:lnTo>
                  <a:pt x="6647" y="5400"/>
                </a:lnTo>
                <a:cubicBezTo>
                  <a:pt x="6647" y="5505"/>
                  <a:pt x="6605" y="5595"/>
                  <a:pt x="6523" y="5671"/>
                </a:cubicBezTo>
                <a:cubicBezTo>
                  <a:pt x="6440" y="5747"/>
                  <a:pt x="6345" y="5786"/>
                  <a:pt x="6231" y="5786"/>
                </a:cubicBezTo>
                <a:lnTo>
                  <a:pt x="5399" y="5786"/>
                </a:lnTo>
                <a:cubicBezTo>
                  <a:pt x="5287" y="5786"/>
                  <a:pt x="5190" y="5747"/>
                  <a:pt x="5108" y="5671"/>
                </a:cubicBezTo>
                <a:cubicBezTo>
                  <a:pt x="5108" y="5671"/>
                  <a:pt x="5108" y="5671"/>
                  <a:pt x="5108" y="5671"/>
                </a:cubicBezTo>
                <a:close/>
                <a:moveTo>
                  <a:pt x="5399" y="11186"/>
                </a:moveTo>
                <a:lnTo>
                  <a:pt x="1661" y="11186"/>
                </a:lnTo>
                <a:lnTo>
                  <a:pt x="1661" y="7715"/>
                </a:lnTo>
                <a:lnTo>
                  <a:pt x="5399" y="7715"/>
                </a:lnTo>
                <a:cubicBezTo>
                  <a:pt x="5399" y="7715"/>
                  <a:pt x="5399" y="11186"/>
                  <a:pt x="5399" y="11186"/>
                </a:cubicBezTo>
                <a:close/>
                <a:moveTo>
                  <a:pt x="5399" y="15814"/>
                </a:moveTo>
                <a:lnTo>
                  <a:pt x="1661" y="15814"/>
                </a:lnTo>
                <a:lnTo>
                  <a:pt x="1661" y="11958"/>
                </a:lnTo>
                <a:lnTo>
                  <a:pt x="5399" y="11958"/>
                </a:lnTo>
                <a:cubicBezTo>
                  <a:pt x="5399" y="11958"/>
                  <a:pt x="5399" y="15814"/>
                  <a:pt x="5399" y="15814"/>
                </a:cubicBezTo>
                <a:close/>
                <a:moveTo>
                  <a:pt x="5399" y="20056"/>
                </a:moveTo>
                <a:lnTo>
                  <a:pt x="1661" y="20056"/>
                </a:lnTo>
                <a:lnTo>
                  <a:pt x="1661" y="16586"/>
                </a:lnTo>
                <a:lnTo>
                  <a:pt x="5399" y="16586"/>
                </a:lnTo>
                <a:cubicBezTo>
                  <a:pt x="5399" y="16586"/>
                  <a:pt x="5399" y="20056"/>
                  <a:pt x="5399" y="20056"/>
                </a:cubicBezTo>
                <a:close/>
                <a:moveTo>
                  <a:pt x="21107" y="3544"/>
                </a:moveTo>
                <a:cubicBezTo>
                  <a:pt x="20779" y="3238"/>
                  <a:pt x="20389" y="3086"/>
                  <a:pt x="19939" y="3086"/>
                </a:cubicBezTo>
                <a:lnTo>
                  <a:pt x="18276" y="3086"/>
                </a:lnTo>
                <a:lnTo>
                  <a:pt x="18276" y="1929"/>
                </a:lnTo>
                <a:cubicBezTo>
                  <a:pt x="18276" y="1399"/>
                  <a:pt x="18075" y="945"/>
                  <a:pt x="17667" y="567"/>
                </a:cubicBezTo>
                <a:cubicBezTo>
                  <a:pt x="17260" y="190"/>
                  <a:pt x="16771" y="0"/>
                  <a:pt x="16200" y="0"/>
                </a:cubicBezTo>
                <a:lnTo>
                  <a:pt x="15369" y="0"/>
                </a:lnTo>
                <a:cubicBezTo>
                  <a:pt x="14798" y="0"/>
                  <a:pt x="14310" y="190"/>
                  <a:pt x="13903" y="567"/>
                </a:cubicBezTo>
                <a:cubicBezTo>
                  <a:pt x="13496" y="945"/>
                  <a:pt x="13292" y="1399"/>
                  <a:pt x="13292" y="1929"/>
                </a:cubicBezTo>
                <a:lnTo>
                  <a:pt x="13292" y="3086"/>
                </a:lnTo>
                <a:lnTo>
                  <a:pt x="8308" y="3086"/>
                </a:lnTo>
                <a:lnTo>
                  <a:pt x="8308" y="1929"/>
                </a:lnTo>
                <a:cubicBezTo>
                  <a:pt x="8308" y="1399"/>
                  <a:pt x="8104" y="945"/>
                  <a:pt x="7699" y="567"/>
                </a:cubicBezTo>
                <a:cubicBezTo>
                  <a:pt x="7290" y="190"/>
                  <a:pt x="6803" y="0"/>
                  <a:pt x="6231" y="0"/>
                </a:cubicBezTo>
                <a:lnTo>
                  <a:pt x="5399" y="0"/>
                </a:lnTo>
                <a:cubicBezTo>
                  <a:pt x="4829" y="0"/>
                  <a:pt x="4340" y="190"/>
                  <a:pt x="3933" y="567"/>
                </a:cubicBezTo>
                <a:cubicBezTo>
                  <a:pt x="3526" y="945"/>
                  <a:pt x="3324" y="1399"/>
                  <a:pt x="3324" y="1929"/>
                </a:cubicBezTo>
                <a:lnTo>
                  <a:pt x="3324" y="3086"/>
                </a:lnTo>
                <a:lnTo>
                  <a:pt x="1661" y="3086"/>
                </a:lnTo>
                <a:cubicBezTo>
                  <a:pt x="1212" y="3086"/>
                  <a:pt x="822" y="3238"/>
                  <a:pt x="493" y="3544"/>
                </a:cubicBezTo>
                <a:cubicBezTo>
                  <a:pt x="164" y="3849"/>
                  <a:pt x="0" y="4211"/>
                  <a:pt x="0" y="4629"/>
                </a:cubicBezTo>
                <a:lnTo>
                  <a:pt x="0" y="20058"/>
                </a:lnTo>
                <a:cubicBezTo>
                  <a:pt x="0" y="20476"/>
                  <a:pt x="164" y="20837"/>
                  <a:pt x="493" y="21142"/>
                </a:cubicBezTo>
                <a:cubicBezTo>
                  <a:pt x="822" y="21448"/>
                  <a:pt x="1212" y="21600"/>
                  <a:pt x="1661" y="21600"/>
                </a:cubicBezTo>
                <a:lnTo>
                  <a:pt x="19938" y="21600"/>
                </a:lnTo>
                <a:cubicBezTo>
                  <a:pt x="20389" y="21600"/>
                  <a:pt x="20779" y="21448"/>
                  <a:pt x="21107" y="21142"/>
                </a:cubicBezTo>
                <a:cubicBezTo>
                  <a:pt x="21436" y="20837"/>
                  <a:pt x="21600" y="20476"/>
                  <a:pt x="21600" y="20058"/>
                </a:cubicBezTo>
                <a:lnTo>
                  <a:pt x="21600" y="4629"/>
                </a:lnTo>
                <a:cubicBezTo>
                  <a:pt x="21600" y="4211"/>
                  <a:pt x="21436" y="3849"/>
                  <a:pt x="21107" y="3544"/>
                </a:cubicBezTo>
                <a:cubicBezTo>
                  <a:pt x="21107" y="3544"/>
                  <a:pt x="21107" y="3544"/>
                  <a:pt x="21107" y="3544"/>
                </a:cubicBezTo>
                <a:close/>
              </a:path>
            </a:pathLst>
          </a:custGeom>
          <a:solidFill>
            <a:srgbClr val="D87B79"/>
          </a:solidFill>
          <a:ln w="12700">
            <a:miter lim="400000"/>
          </a:ln>
        </p:spPr>
        <p:txBody>
          <a:bodyPr lIns="19051" tIns="19051" rIns="19051" bIns="19051" anchor="ctr"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cxnSp>
        <p:nvCxnSpPr>
          <p:cNvPr id="27" name="直接连接符 26"/>
          <p:cNvCxnSpPr/>
          <p:nvPr/>
        </p:nvCxnSpPr>
        <p:spPr>
          <a:xfrm>
            <a:off x="4483100" y="2590165"/>
            <a:ext cx="3227070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981960" y="3885565"/>
            <a:ext cx="6391275" cy="755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</a:rPr>
              <a:t>点击输入文本信息，内容简洁明了，清晰易懂，字体大小可调节。点击输入文本信息，内容简洁明了，清晰易懂，字体大小可调节。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汉仪君黑-45简" panose="020B0604020202020204" charset="-122"/>
              <a:ea typeface="汉仪君黑-45简" panose="020B0604020202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5353050" y="4721225"/>
            <a:ext cx="1648460" cy="384175"/>
          </a:xfrm>
          <a:prstGeom prst="roundRect">
            <a:avLst>
              <a:gd name="adj" fmla="val 50000"/>
            </a:avLst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5860415" y="4664075"/>
            <a:ext cx="635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1"/>
                </a:solidFill>
                <a:latin typeface="汉仪晓波花月圆简" panose="00020600040101010101" charset="-122"/>
                <a:ea typeface="汉仪晓波花月圆简" panose="00020600040101010101" charset="-122"/>
              </a:rPr>
              <a:t>03</a:t>
            </a:r>
            <a:endParaRPr lang="en-US" altLang="zh-CN" sz="2400">
              <a:solidFill>
                <a:schemeClr val="bg1"/>
              </a:solidFill>
              <a:latin typeface="汉仪晓波花月圆简" panose="00020600040101010101" charset="-122"/>
              <a:ea typeface="汉仪晓波花月圆简" panose="00020600040101010101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538480" y="2963545"/>
            <a:ext cx="552450" cy="552450"/>
          </a:xfrm>
          <a:prstGeom prst="ellipse">
            <a:avLst/>
          </a:prstGeom>
          <a:solidFill>
            <a:srgbClr val="D87B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8" grpId="0"/>
      <p:bldP spid="3" grpId="1"/>
      <p:bldP spid="28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p="http://schemas.openxmlformats.org/presentationml/2006/main">
  <p:tag name="KSO_WPP_MARK_KEY" val="67fecdc8-ba28-45d8-8119-b9c6eecc98b0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2620</Words>
  <Application>WPS 演示</Application>
  <PresentationFormat>宽屏</PresentationFormat>
  <Paragraphs>314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Wingdings</vt:lpstr>
      <vt:lpstr>汉仪晓波花月圆简</vt:lpstr>
      <vt:lpstr>汉仪君黑-45简</vt:lpstr>
      <vt:lpstr>Gill Sans</vt:lpstr>
      <vt:lpstr>黑体</vt:lpstr>
      <vt:lpstr>思源黑体 CN Bold</vt:lpstr>
      <vt:lpstr>Microsoft YaHei Bold</vt:lpstr>
      <vt:lpstr>Calibri</vt:lpstr>
      <vt:lpstr>Gill Sans MT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热心市民阿离～</cp:lastModifiedBy>
  <cp:revision>153</cp:revision>
  <dcterms:created xsi:type="dcterms:W3CDTF">2019-06-19T02:08:00Z</dcterms:created>
  <dcterms:modified xsi:type="dcterms:W3CDTF">2022-12-08T01:49:17Z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E7736EDB081F43D78939E0ACA112CD38</vt:lpwstr>
  </property>
  <property fmtid="{D5CDD505-2E9C-101B-9397-08002B2CF9AE}" pid="4" name="KSOTemplateUUID">
    <vt:lpwstr>v1.0_mb_IHEpxvUI+OwwZsFfXGBhRA==</vt:lpwstr>
  </property>
</Properties>
</file>